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dd2ea2fbe4f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e7f127a2424f25"/>
  </p:sldMasterIdLst>
  <p:sldIdLst>
    <p:sldId xmlns:r="http://schemas.openxmlformats.org/officeDocument/2006/relationships" id="256" r:id="Re4fc88fe9a5d4b00"/>
    <p:sldId xmlns:r="http://schemas.openxmlformats.org/officeDocument/2006/relationships" id="257" r:id="R55736612b2344d41"/>
    <p:sldId xmlns:r="http://schemas.openxmlformats.org/officeDocument/2006/relationships" id="258" r:id="Rcaae752717344be6"/>
    <p:sldId xmlns:r="http://schemas.openxmlformats.org/officeDocument/2006/relationships" id="259" r:id="Rc0753d7d057a4ab1"/>
    <p:sldId xmlns:r="http://schemas.openxmlformats.org/officeDocument/2006/relationships" id="260" r:id="R36b5fd2c0da24e73"/>
    <p:sldId xmlns:r="http://schemas.openxmlformats.org/officeDocument/2006/relationships" id="261" r:id="Rc4095af4f9b1446b"/>
    <p:sldId xmlns:r="http://schemas.openxmlformats.org/officeDocument/2006/relationships" id="262" r:id="Rb47c2be68acc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7f127a2424f25" /><Relationship Type="http://schemas.openxmlformats.org/officeDocument/2006/relationships/slide" Target="/ppt/slides/slide1.xml" Id="Re4fc88fe9a5d4b00" /><Relationship Type="http://schemas.openxmlformats.org/officeDocument/2006/relationships/slide" Target="/ppt/slides/slide2.xml" Id="R55736612b2344d41" /><Relationship Type="http://schemas.openxmlformats.org/officeDocument/2006/relationships/slide" Target="/ppt/slides/slide3.xml" Id="Rcaae752717344be6" /><Relationship Type="http://schemas.openxmlformats.org/officeDocument/2006/relationships/slide" Target="/ppt/slides/slide4.xml" Id="Rc0753d7d057a4ab1" /><Relationship Type="http://schemas.openxmlformats.org/officeDocument/2006/relationships/slide" Target="/ppt/slides/slide5.xml" Id="R36b5fd2c0da24e73" /><Relationship Type="http://schemas.openxmlformats.org/officeDocument/2006/relationships/slide" Target="/ppt/slides/slide6.xml" Id="Rc4095af4f9b1446b" /><Relationship Type="http://schemas.openxmlformats.org/officeDocument/2006/relationships/slide" Target="/ppt/slides/slide7.xml" Id="Rb47c2be68acc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a46357032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5329716b04061" /><Relationship Type="http://schemas.openxmlformats.org/officeDocument/2006/relationships/theme" Target="/ppt/slideMasters/theme/theme1.xml" Id="Rf1bd5eff39284a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5329716b040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4afe5fefc4d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84e3345c442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5ef9c5aa347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cd9a4b482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5fe31ce724d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28397efd244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2eb23f7ba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955 508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1 416 524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LJØKJELL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Valgrindvegen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916 571 267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ACCOUNTING AS</a:t>
            </a:r>
          </a:p>
        </p:txBody>
      </p:sp>
    </p:spTree>
  </p:cSld>
  <p:clrMapOvr>
    <a:masterClrMapping xmlns:a="http://schemas.openxmlformats.org/drawingml/2006/main"/>
  </p:clrMapOvr>
</p:sld>
</file>