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a4e7389ee843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3bedecfb9a42af"/>
  </p:sldMasterIdLst>
  <p:sldIdLst>
    <p:sldId xmlns:r="http://schemas.openxmlformats.org/officeDocument/2006/relationships" id="256" r:id="Rd3fc192cac4c4b7c"/>
    <p:sldId xmlns:r="http://schemas.openxmlformats.org/officeDocument/2006/relationships" id="257" r:id="R54db73a91dfe4b99"/>
    <p:sldId xmlns:r="http://schemas.openxmlformats.org/officeDocument/2006/relationships" id="258" r:id="R43a7fcd4f58c4b53"/>
    <p:sldId xmlns:r="http://schemas.openxmlformats.org/officeDocument/2006/relationships" id="259" r:id="R38d9c9351a944fd0"/>
    <p:sldId xmlns:r="http://schemas.openxmlformats.org/officeDocument/2006/relationships" id="260" r:id="R2da48fe8e49240c6"/>
    <p:sldId xmlns:r="http://schemas.openxmlformats.org/officeDocument/2006/relationships" id="261" r:id="R8d0828b894584218"/>
    <p:sldId xmlns:r="http://schemas.openxmlformats.org/officeDocument/2006/relationships" id="262" r:id="Re28808da8f714e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bedecfb9a42af" /><Relationship Type="http://schemas.openxmlformats.org/officeDocument/2006/relationships/slide" Target="/ppt/slides/slide1.xml" Id="Rd3fc192cac4c4b7c" /><Relationship Type="http://schemas.openxmlformats.org/officeDocument/2006/relationships/slide" Target="/ppt/slides/slide2.xml" Id="R54db73a91dfe4b99" /><Relationship Type="http://schemas.openxmlformats.org/officeDocument/2006/relationships/slide" Target="/ppt/slides/slide3.xml" Id="R43a7fcd4f58c4b53" /><Relationship Type="http://schemas.openxmlformats.org/officeDocument/2006/relationships/slide" Target="/ppt/slides/slide4.xml" Id="R38d9c9351a944fd0" /><Relationship Type="http://schemas.openxmlformats.org/officeDocument/2006/relationships/slide" Target="/ppt/slides/slide5.xml" Id="R2da48fe8e49240c6" /><Relationship Type="http://schemas.openxmlformats.org/officeDocument/2006/relationships/slide" Target="/ppt/slides/slide6.xml" Id="R8d0828b894584218" /><Relationship Type="http://schemas.openxmlformats.org/officeDocument/2006/relationships/slide" Target="/ppt/slides/slide7.xml" Id="Re28808da8f714e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bc2183ab8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ecd904828412f" /><Relationship Type="http://schemas.openxmlformats.org/officeDocument/2006/relationships/theme" Target="/ppt/slideMasters/theme/theme1.xml" Id="Rdaf5e68bfff242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6ecd904828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c1c6c08144d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d7406bf124e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7e912e64c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6cce080c74c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15b3bbb72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eccd67dcf4a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453024aac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FJORDTIND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FJORDTIND HOTELS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4 562 931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CONSULTING &amp; HOLDING AS  –  93,0 %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MKK HOLDING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Bekkjarvikveien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916 553 420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