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af9e401fd6e476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589fea0eb534d9d"/>
  </p:sldMasterIdLst>
  <p:sldIdLst>
    <p:sldId xmlns:r="http://schemas.openxmlformats.org/officeDocument/2006/relationships" id="256" r:id="R9f2273fce2b847fc"/>
    <p:sldId xmlns:r="http://schemas.openxmlformats.org/officeDocument/2006/relationships" id="257" r:id="Rab1de9f014204d8e"/>
    <p:sldId xmlns:r="http://schemas.openxmlformats.org/officeDocument/2006/relationships" id="258" r:id="R16edd4ace8c340f4"/>
    <p:sldId xmlns:r="http://schemas.openxmlformats.org/officeDocument/2006/relationships" id="259" r:id="Rf447b6a3f59d4381"/>
    <p:sldId xmlns:r="http://schemas.openxmlformats.org/officeDocument/2006/relationships" id="260" r:id="Re965c4a1f43f4422"/>
    <p:sldId xmlns:r="http://schemas.openxmlformats.org/officeDocument/2006/relationships" id="261" r:id="Rea1394da90b64a7a"/>
    <p:sldId xmlns:r="http://schemas.openxmlformats.org/officeDocument/2006/relationships" id="262" r:id="R4e7a02f27da5429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589fea0eb534d9d" /><Relationship Type="http://schemas.openxmlformats.org/officeDocument/2006/relationships/slide" Target="/ppt/slides/slide1.xml" Id="R9f2273fce2b847fc" /><Relationship Type="http://schemas.openxmlformats.org/officeDocument/2006/relationships/slide" Target="/ppt/slides/slide2.xml" Id="Rab1de9f014204d8e" /><Relationship Type="http://schemas.openxmlformats.org/officeDocument/2006/relationships/slide" Target="/ppt/slides/slide3.xml" Id="R16edd4ace8c340f4" /><Relationship Type="http://schemas.openxmlformats.org/officeDocument/2006/relationships/slide" Target="/ppt/slides/slide4.xml" Id="Rf447b6a3f59d4381" /><Relationship Type="http://schemas.openxmlformats.org/officeDocument/2006/relationships/slide" Target="/ppt/slides/slide5.xml" Id="Re965c4a1f43f4422" /><Relationship Type="http://schemas.openxmlformats.org/officeDocument/2006/relationships/slide" Target="/ppt/slides/slide6.xml" Id="Rea1394da90b64a7a" /><Relationship Type="http://schemas.openxmlformats.org/officeDocument/2006/relationships/slide" Target="/ppt/slides/slide7.xml" Id="R4e7a02f27da5429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5e9bec7775244f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2faee0924b448f" /><Relationship Type="http://schemas.openxmlformats.org/officeDocument/2006/relationships/theme" Target="/ppt/slideMasters/theme/theme1.xml" Id="Re85ab53c0d46425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82faee0924b448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52ef6dbf504dd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0b8e3b71374bf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9e8c6a68bb4a8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bf383ae4e74f0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fd630b05c14e1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c287599c5d43c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3ced8202134d5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HEIER INVESTMENT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HEIER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HEIER INVESTMENT AS ble etablert [år] og holder til i Sandefjord.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HEIER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HEIER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HEIER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−10 087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3 014 023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9 386 603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9 428 353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HEIER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HEIER RUNE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HEIER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Raveien 340A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3220 Sandefjord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916 541 856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HEIER INVESTMENT AS</a:t>
            </a:r>
          </a:p>
        </p:txBody>
      </p:sp>
    </p:spTree>
  </p:cSld>
  <p:clrMapOvr>
    <a:masterClrMapping xmlns:a="http://schemas.openxmlformats.org/drawingml/2006/main"/>
  </p:clrMapOvr>
</p:sld>
</file>