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a39443e7b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91654997b492d"/>
  </p:sldMasterIdLst>
  <p:sldIdLst>
    <p:sldId xmlns:r="http://schemas.openxmlformats.org/officeDocument/2006/relationships" id="256" r:id="R64f0641b66414b4b"/>
    <p:sldId xmlns:r="http://schemas.openxmlformats.org/officeDocument/2006/relationships" id="257" r:id="Rec5d9e811ead419d"/>
    <p:sldId xmlns:r="http://schemas.openxmlformats.org/officeDocument/2006/relationships" id="258" r:id="Rdb1aaeab1e504016"/>
    <p:sldId xmlns:r="http://schemas.openxmlformats.org/officeDocument/2006/relationships" id="259" r:id="R94947ecede8947f7"/>
    <p:sldId xmlns:r="http://schemas.openxmlformats.org/officeDocument/2006/relationships" id="260" r:id="Re81d42a9595545fb"/>
    <p:sldId xmlns:r="http://schemas.openxmlformats.org/officeDocument/2006/relationships" id="261" r:id="R651bbfe244794f98"/>
    <p:sldId xmlns:r="http://schemas.openxmlformats.org/officeDocument/2006/relationships" id="262" r:id="Rc8645c0b41d0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91654997b492d" /><Relationship Type="http://schemas.openxmlformats.org/officeDocument/2006/relationships/slide" Target="/ppt/slides/slide1.xml" Id="R64f0641b66414b4b" /><Relationship Type="http://schemas.openxmlformats.org/officeDocument/2006/relationships/slide" Target="/ppt/slides/slide2.xml" Id="Rec5d9e811ead419d" /><Relationship Type="http://schemas.openxmlformats.org/officeDocument/2006/relationships/slide" Target="/ppt/slides/slide3.xml" Id="Rdb1aaeab1e504016" /><Relationship Type="http://schemas.openxmlformats.org/officeDocument/2006/relationships/slide" Target="/ppt/slides/slide4.xml" Id="R94947ecede8947f7" /><Relationship Type="http://schemas.openxmlformats.org/officeDocument/2006/relationships/slide" Target="/ppt/slides/slide5.xml" Id="Re81d42a9595545fb" /><Relationship Type="http://schemas.openxmlformats.org/officeDocument/2006/relationships/slide" Target="/ppt/slides/slide6.xml" Id="R651bbfe244794f98" /><Relationship Type="http://schemas.openxmlformats.org/officeDocument/2006/relationships/slide" Target="/ppt/slides/slide7.xml" Id="Rc8645c0b41d0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14b708c3c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9c6708d94eec" /><Relationship Type="http://schemas.openxmlformats.org/officeDocument/2006/relationships/theme" Target="/ppt/slideMasters/theme/theme1.xml" Id="Ra3de2b1be28e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79c6708d9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350be72a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fdd6e93d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953568bb2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08e5c7dce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f9f11674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8ed7f9cd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446170a8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