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0a5a301a8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a4267ed8a4cb1"/>
  </p:sldMasterIdLst>
  <p:sldIdLst>
    <p:sldId xmlns:r="http://schemas.openxmlformats.org/officeDocument/2006/relationships" id="256" r:id="Rce68a273ebba44dc"/>
    <p:sldId xmlns:r="http://schemas.openxmlformats.org/officeDocument/2006/relationships" id="257" r:id="Rbae47c95f7484bc5"/>
    <p:sldId xmlns:r="http://schemas.openxmlformats.org/officeDocument/2006/relationships" id="258" r:id="R2cf2cbb203334817"/>
    <p:sldId xmlns:r="http://schemas.openxmlformats.org/officeDocument/2006/relationships" id="259" r:id="R38ed44fae1ca4788"/>
    <p:sldId xmlns:r="http://schemas.openxmlformats.org/officeDocument/2006/relationships" id="260" r:id="R238b53cb3c7544a7"/>
    <p:sldId xmlns:r="http://schemas.openxmlformats.org/officeDocument/2006/relationships" id="261" r:id="R69f17033af04491b"/>
    <p:sldId xmlns:r="http://schemas.openxmlformats.org/officeDocument/2006/relationships" id="262" r:id="R38c4c5c253e7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a4267ed8a4cb1" /><Relationship Type="http://schemas.openxmlformats.org/officeDocument/2006/relationships/slide" Target="/ppt/slides/slide1.xml" Id="Rce68a273ebba44dc" /><Relationship Type="http://schemas.openxmlformats.org/officeDocument/2006/relationships/slide" Target="/ppt/slides/slide2.xml" Id="Rbae47c95f7484bc5" /><Relationship Type="http://schemas.openxmlformats.org/officeDocument/2006/relationships/slide" Target="/ppt/slides/slide3.xml" Id="R2cf2cbb203334817" /><Relationship Type="http://schemas.openxmlformats.org/officeDocument/2006/relationships/slide" Target="/ppt/slides/slide4.xml" Id="R38ed44fae1ca4788" /><Relationship Type="http://schemas.openxmlformats.org/officeDocument/2006/relationships/slide" Target="/ppt/slides/slide5.xml" Id="R238b53cb3c7544a7" /><Relationship Type="http://schemas.openxmlformats.org/officeDocument/2006/relationships/slide" Target="/ppt/slides/slide6.xml" Id="R69f17033af04491b" /><Relationship Type="http://schemas.openxmlformats.org/officeDocument/2006/relationships/slide" Target="/ppt/slides/slide7.xml" Id="R38c4c5c253e7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5a2339dfe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062c381f4c46" /><Relationship Type="http://schemas.openxmlformats.org/officeDocument/2006/relationships/theme" Target="/ppt/slideMasters/theme/theme1.xml" Id="Ra11cc5e0b480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7062c381f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98cd52aee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927fdbfa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dc3357e3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a727eb264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a7256c09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9f0e1f41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385e193b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