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2d18788de14a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dad413eb69435b"/>
  </p:sldMasterIdLst>
  <p:sldIdLst>
    <p:sldId xmlns:r="http://schemas.openxmlformats.org/officeDocument/2006/relationships" id="256" r:id="R418f73b81d104514"/>
    <p:sldId xmlns:r="http://schemas.openxmlformats.org/officeDocument/2006/relationships" id="257" r:id="R7e99adfd1dcb426e"/>
    <p:sldId xmlns:r="http://schemas.openxmlformats.org/officeDocument/2006/relationships" id="258" r:id="R36feb7b132524a75"/>
    <p:sldId xmlns:r="http://schemas.openxmlformats.org/officeDocument/2006/relationships" id="259" r:id="R5e23113856434895"/>
    <p:sldId xmlns:r="http://schemas.openxmlformats.org/officeDocument/2006/relationships" id="260" r:id="Rd8da2ef86a2f4a59"/>
    <p:sldId xmlns:r="http://schemas.openxmlformats.org/officeDocument/2006/relationships" id="261" r:id="R74c5df86116d4762"/>
    <p:sldId xmlns:r="http://schemas.openxmlformats.org/officeDocument/2006/relationships" id="262" r:id="R841628598d8e48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dad413eb69435b" /><Relationship Type="http://schemas.openxmlformats.org/officeDocument/2006/relationships/slide" Target="/ppt/slides/slide1.xml" Id="R418f73b81d104514" /><Relationship Type="http://schemas.openxmlformats.org/officeDocument/2006/relationships/slide" Target="/ppt/slides/slide2.xml" Id="R7e99adfd1dcb426e" /><Relationship Type="http://schemas.openxmlformats.org/officeDocument/2006/relationships/slide" Target="/ppt/slides/slide3.xml" Id="R36feb7b132524a75" /><Relationship Type="http://schemas.openxmlformats.org/officeDocument/2006/relationships/slide" Target="/ppt/slides/slide4.xml" Id="R5e23113856434895" /><Relationship Type="http://schemas.openxmlformats.org/officeDocument/2006/relationships/slide" Target="/ppt/slides/slide5.xml" Id="Rd8da2ef86a2f4a59" /><Relationship Type="http://schemas.openxmlformats.org/officeDocument/2006/relationships/slide" Target="/ppt/slides/slide6.xml" Id="R74c5df86116d4762" /><Relationship Type="http://schemas.openxmlformats.org/officeDocument/2006/relationships/slide" Target="/ppt/slides/slide7.xml" Id="R841628598d8e48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550302c95b42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841ab0c0b425d" /><Relationship Type="http://schemas.openxmlformats.org/officeDocument/2006/relationships/theme" Target="/ppt/slideMasters/theme/theme1.xml" Id="R0ed9aee671e542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4841ab0c0b42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74586000246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65b6b6f8f46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32f3cd1af49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7ae58446f4f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c3a08b4e743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4d473401749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4587b40a947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KLYVE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HOLDING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681 089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681 089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Vikjavegen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5708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916 499 183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