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6b0c1b1faa41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12519b4dfe43d9"/>
  </p:sldMasterIdLst>
  <p:sldIdLst>
    <p:sldId xmlns:r="http://schemas.openxmlformats.org/officeDocument/2006/relationships" id="256" r:id="R8c046e1a512c4d02"/>
    <p:sldId xmlns:r="http://schemas.openxmlformats.org/officeDocument/2006/relationships" id="257" r:id="R417c05471fde4c67"/>
    <p:sldId xmlns:r="http://schemas.openxmlformats.org/officeDocument/2006/relationships" id="258" r:id="R8847f0d389884554"/>
    <p:sldId xmlns:r="http://schemas.openxmlformats.org/officeDocument/2006/relationships" id="259" r:id="Rd324c1321ace4a93"/>
    <p:sldId xmlns:r="http://schemas.openxmlformats.org/officeDocument/2006/relationships" id="260" r:id="Ree4f6696bdd9430a"/>
    <p:sldId xmlns:r="http://schemas.openxmlformats.org/officeDocument/2006/relationships" id="261" r:id="R59c22d9f86ed4b8f"/>
    <p:sldId xmlns:r="http://schemas.openxmlformats.org/officeDocument/2006/relationships" id="262" r:id="R925c5b4619874b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12519b4dfe43d9" /><Relationship Type="http://schemas.openxmlformats.org/officeDocument/2006/relationships/slide" Target="/ppt/slides/slide1.xml" Id="R8c046e1a512c4d02" /><Relationship Type="http://schemas.openxmlformats.org/officeDocument/2006/relationships/slide" Target="/ppt/slides/slide2.xml" Id="R417c05471fde4c67" /><Relationship Type="http://schemas.openxmlformats.org/officeDocument/2006/relationships/slide" Target="/ppt/slides/slide3.xml" Id="R8847f0d389884554" /><Relationship Type="http://schemas.openxmlformats.org/officeDocument/2006/relationships/slide" Target="/ppt/slides/slide4.xml" Id="Rd324c1321ace4a93" /><Relationship Type="http://schemas.openxmlformats.org/officeDocument/2006/relationships/slide" Target="/ppt/slides/slide5.xml" Id="Ree4f6696bdd9430a" /><Relationship Type="http://schemas.openxmlformats.org/officeDocument/2006/relationships/slide" Target="/ppt/slides/slide6.xml" Id="R59c22d9f86ed4b8f" /><Relationship Type="http://schemas.openxmlformats.org/officeDocument/2006/relationships/slide" Target="/ppt/slides/slide7.xml" Id="R925c5b4619874b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82d3c7187a44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80d446232433a" /><Relationship Type="http://schemas.openxmlformats.org/officeDocument/2006/relationships/theme" Target="/ppt/slideMasters/theme/theme1.xml" Id="R0fa57d97251d4b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c80d44623243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05ec2d80f41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0f9c1316f45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b216459b84b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49413130242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605b7397a4c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095a27a1c4c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cf4e83ad94f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KLYVE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KLYVE HOLDING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681 089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681 089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KLYVE LARS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Vikjavegen 138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5708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916 499 183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HOLDING AS</a:t>
            </a:r>
          </a:p>
        </p:txBody>
      </p:sp>
    </p:spTree>
  </p:cSld>
  <p:clrMapOvr>
    <a:masterClrMapping xmlns:a="http://schemas.openxmlformats.org/drawingml/2006/main"/>
  </p:clrMapOvr>
</p:sld>
</file>