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8f8361c08e4c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ffe5490944bd7"/>
  </p:sldMasterIdLst>
  <p:sldIdLst>
    <p:sldId xmlns:r="http://schemas.openxmlformats.org/officeDocument/2006/relationships" id="256" r:id="R458244e791934db7"/>
    <p:sldId xmlns:r="http://schemas.openxmlformats.org/officeDocument/2006/relationships" id="257" r:id="R68077690bac64ba6"/>
    <p:sldId xmlns:r="http://schemas.openxmlformats.org/officeDocument/2006/relationships" id="258" r:id="R9e9702ac23d842b0"/>
    <p:sldId xmlns:r="http://schemas.openxmlformats.org/officeDocument/2006/relationships" id="259" r:id="R0c11e0050f3e4eda"/>
    <p:sldId xmlns:r="http://schemas.openxmlformats.org/officeDocument/2006/relationships" id="260" r:id="Rf95a78b019164d2b"/>
    <p:sldId xmlns:r="http://schemas.openxmlformats.org/officeDocument/2006/relationships" id="261" r:id="Rfb3f2321c6b3477e"/>
    <p:sldId xmlns:r="http://schemas.openxmlformats.org/officeDocument/2006/relationships" id="262" r:id="R2dc5f961ed97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ffe5490944bd7" /><Relationship Type="http://schemas.openxmlformats.org/officeDocument/2006/relationships/slide" Target="/ppt/slides/slide1.xml" Id="R458244e791934db7" /><Relationship Type="http://schemas.openxmlformats.org/officeDocument/2006/relationships/slide" Target="/ppt/slides/slide2.xml" Id="R68077690bac64ba6" /><Relationship Type="http://schemas.openxmlformats.org/officeDocument/2006/relationships/slide" Target="/ppt/slides/slide3.xml" Id="R9e9702ac23d842b0" /><Relationship Type="http://schemas.openxmlformats.org/officeDocument/2006/relationships/slide" Target="/ppt/slides/slide4.xml" Id="R0c11e0050f3e4eda" /><Relationship Type="http://schemas.openxmlformats.org/officeDocument/2006/relationships/slide" Target="/ppt/slides/slide5.xml" Id="Rf95a78b019164d2b" /><Relationship Type="http://schemas.openxmlformats.org/officeDocument/2006/relationships/slide" Target="/ppt/slides/slide6.xml" Id="Rfb3f2321c6b3477e" /><Relationship Type="http://schemas.openxmlformats.org/officeDocument/2006/relationships/slide" Target="/ppt/slides/slide7.xml" Id="R2dc5f961ed97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53f4ea884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34d7c2ac3405c" /><Relationship Type="http://schemas.openxmlformats.org/officeDocument/2006/relationships/theme" Target="/ppt/slideMasters/theme/theme1.xml" Id="R9d9d6e4b8c3e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34d7c2ac3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a13fdf706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160ba4382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4f33defd04d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af790566e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f3abed5845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1ad345cfb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20546e778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 NORDBY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 NORDBY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1 928 134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BRÅTEN NORDBY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Bakkehaugveien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916 492 073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 NORDBY INVEST AS</a:t>
            </a:r>
          </a:p>
        </p:txBody>
      </p:sp>
    </p:spTree>
  </p:cSld>
  <p:clrMapOvr>
    <a:masterClrMapping xmlns:a="http://schemas.openxmlformats.org/drawingml/2006/main"/>
  </p:clrMapOvr>
</p:sld>
</file>