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05226c364e49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d0284b37b442a3"/>
  </p:sldMasterIdLst>
  <p:sldIdLst>
    <p:sldId xmlns:r="http://schemas.openxmlformats.org/officeDocument/2006/relationships" id="256" r:id="R1f0a928400c9479f"/>
    <p:sldId xmlns:r="http://schemas.openxmlformats.org/officeDocument/2006/relationships" id="257" r:id="R896a4352953d430c"/>
    <p:sldId xmlns:r="http://schemas.openxmlformats.org/officeDocument/2006/relationships" id="258" r:id="Re75a7a31f3fa46b2"/>
    <p:sldId xmlns:r="http://schemas.openxmlformats.org/officeDocument/2006/relationships" id="259" r:id="R52de3b2290134ec8"/>
    <p:sldId xmlns:r="http://schemas.openxmlformats.org/officeDocument/2006/relationships" id="260" r:id="R691d6257c8424994"/>
    <p:sldId xmlns:r="http://schemas.openxmlformats.org/officeDocument/2006/relationships" id="261" r:id="R127b17bcf3c5449a"/>
    <p:sldId xmlns:r="http://schemas.openxmlformats.org/officeDocument/2006/relationships" id="262" r:id="R25b7e169842346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0284b37b442a3" /><Relationship Type="http://schemas.openxmlformats.org/officeDocument/2006/relationships/slide" Target="/ppt/slides/slide1.xml" Id="R1f0a928400c9479f" /><Relationship Type="http://schemas.openxmlformats.org/officeDocument/2006/relationships/slide" Target="/ppt/slides/slide2.xml" Id="R896a4352953d430c" /><Relationship Type="http://schemas.openxmlformats.org/officeDocument/2006/relationships/slide" Target="/ppt/slides/slide3.xml" Id="Re75a7a31f3fa46b2" /><Relationship Type="http://schemas.openxmlformats.org/officeDocument/2006/relationships/slide" Target="/ppt/slides/slide4.xml" Id="R52de3b2290134ec8" /><Relationship Type="http://schemas.openxmlformats.org/officeDocument/2006/relationships/slide" Target="/ppt/slides/slide5.xml" Id="R691d6257c8424994" /><Relationship Type="http://schemas.openxmlformats.org/officeDocument/2006/relationships/slide" Target="/ppt/slides/slide6.xml" Id="R127b17bcf3c5449a" /><Relationship Type="http://schemas.openxmlformats.org/officeDocument/2006/relationships/slide" Target="/ppt/slides/slide7.xml" Id="R25b7e169842346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13f9a6aa54c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5bd37f4e74840" /><Relationship Type="http://schemas.openxmlformats.org/officeDocument/2006/relationships/theme" Target="/ppt/slideMasters/theme/theme1.xml" Id="R8d76d91a44aa49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25bd37f4e748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e62d0dba34e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37d337b9f4e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68401cc3647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ed7bd568642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0f7d239b648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ceb684c094a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1b1d3b85f45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 MITT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 MITT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11 410 306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12 487 563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HELTNE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Vikebygdvegen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916 488 467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