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dbf4b40e7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21f076e6a4bf4"/>
  </p:sldMasterIdLst>
  <p:sldIdLst>
    <p:sldId xmlns:r="http://schemas.openxmlformats.org/officeDocument/2006/relationships" id="256" r:id="Re9b47b9323e64dd1"/>
    <p:sldId xmlns:r="http://schemas.openxmlformats.org/officeDocument/2006/relationships" id="257" r:id="R35684b1601b74991"/>
    <p:sldId xmlns:r="http://schemas.openxmlformats.org/officeDocument/2006/relationships" id="258" r:id="R7cf9ee3c16894fec"/>
    <p:sldId xmlns:r="http://schemas.openxmlformats.org/officeDocument/2006/relationships" id="259" r:id="R402855c24ce54569"/>
    <p:sldId xmlns:r="http://schemas.openxmlformats.org/officeDocument/2006/relationships" id="260" r:id="R16c3dd74e8c345ed"/>
    <p:sldId xmlns:r="http://schemas.openxmlformats.org/officeDocument/2006/relationships" id="261" r:id="R1bcabefa657d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21f076e6a4bf4" /><Relationship Type="http://schemas.openxmlformats.org/officeDocument/2006/relationships/slide" Target="/ppt/slides/slide1.xml" Id="Re9b47b9323e64dd1" /><Relationship Type="http://schemas.openxmlformats.org/officeDocument/2006/relationships/slide" Target="/ppt/slides/slide2.xml" Id="R35684b1601b74991" /><Relationship Type="http://schemas.openxmlformats.org/officeDocument/2006/relationships/slide" Target="/ppt/slides/slide3.xml" Id="R7cf9ee3c16894fec" /><Relationship Type="http://schemas.openxmlformats.org/officeDocument/2006/relationships/slide" Target="/ppt/slides/slide4.xml" Id="R402855c24ce54569" /><Relationship Type="http://schemas.openxmlformats.org/officeDocument/2006/relationships/slide" Target="/ppt/slides/slide5.xml" Id="R16c3dd74e8c345ed" /><Relationship Type="http://schemas.openxmlformats.org/officeDocument/2006/relationships/slide" Target="/ppt/slides/slide6.xml" Id="R1bcabefa657d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7ddb42fac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f905d2dc4306" /><Relationship Type="http://schemas.openxmlformats.org/officeDocument/2006/relationships/theme" Target="/ppt/slideMasters/theme/theme1.xml" Id="Rd3e1c2bca47f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cf905d2dc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89cb16b0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e7e13341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1bf83b87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4439b1b0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5c135bcd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4fe4f95e8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