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f7a06898d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28e4e8aa448c1"/>
  </p:sldMasterIdLst>
  <p:sldIdLst>
    <p:sldId xmlns:r="http://schemas.openxmlformats.org/officeDocument/2006/relationships" id="256" r:id="Rc1796383aa5e42d0"/>
    <p:sldId xmlns:r="http://schemas.openxmlformats.org/officeDocument/2006/relationships" id="257" r:id="R241c2af1b2d7488d"/>
    <p:sldId xmlns:r="http://schemas.openxmlformats.org/officeDocument/2006/relationships" id="258" r:id="R54b3f538fad340ad"/>
    <p:sldId xmlns:r="http://schemas.openxmlformats.org/officeDocument/2006/relationships" id="259" r:id="Rc58e0ca994ee4102"/>
    <p:sldId xmlns:r="http://schemas.openxmlformats.org/officeDocument/2006/relationships" id="260" r:id="R2c5cf445197e4d2b"/>
    <p:sldId xmlns:r="http://schemas.openxmlformats.org/officeDocument/2006/relationships" id="261" r:id="R1cfb01c917564921"/>
    <p:sldId xmlns:r="http://schemas.openxmlformats.org/officeDocument/2006/relationships" id="262" r:id="R76f0e6dab989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28e4e8aa448c1" /><Relationship Type="http://schemas.openxmlformats.org/officeDocument/2006/relationships/slide" Target="/ppt/slides/slide1.xml" Id="Rc1796383aa5e42d0" /><Relationship Type="http://schemas.openxmlformats.org/officeDocument/2006/relationships/slide" Target="/ppt/slides/slide2.xml" Id="R241c2af1b2d7488d" /><Relationship Type="http://schemas.openxmlformats.org/officeDocument/2006/relationships/slide" Target="/ppt/slides/slide3.xml" Id="R54b3f538fad340ad" /><Relationship Type="http://schemas.openxmlformats.org/officeDocument/2006/relationships/slide" Target="/ppt/slides/slide4.xml" Id="Rc58e0ca994ee4102" /><Relationship Type="http://schemas.openxmlformats.org/officeDocument/2006/relationships/slide" Target="/ppt/slides/slide5.xml" Id="R2c5cf445197e4d2b" /><Relationship Type="http://schemas.openxmlformats.org/officeDocument/2006/relationships/slide" Target="/ppt/slides/slide6.xml" Id="R1cfb01c917564921" /><Relationship Type="http://schemas.openxmlformats.org/officeDocument/2006/relationships/slide" Target="/ppt/slides/slide7.xml" Id="R76f0e6dab989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ea17cce5a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848351ce54b97" /><Relationship Type="http://schemas.openxmlformats.org/officeDocument/2006/relationships/theme" Target="/ppt/slideMasters/theme/theme1.xml" Id="R41a9de145f6c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848351ce5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9378861b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3527b6ab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4f6455c3c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82f79364a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5cfe5c76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0ba8fbf66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2eeecbec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