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65ac64259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341b449cd4402"/>
  </p:sldMasterIdLst>
  <p:sldIdLst>
    <p:sldId xmlns:r="http://schemas.openxmlformats.org/officeDocument/2006/relationships" id="256" r:id="R665872117ba042c2"/>
    <p:sldId xmlns:r="http://schemas.openxmlformats.org/officeDocument/2006/relationships" id="257" r:id="R133a08e138284430"/>
    <p:sldId xmlns:r="http://schemas.openxmlformats.org/officeDocument/2006/relationships" id="258" r:id="R0a9c5cb0121c478b"/>
    <p:sldId xmlns:r="http://schemas.openxmlformats.org/officeDocument/2006/relationships" id="259" r:id="Ra519abe5248d43c6"/>
    <p:sldId xmlns:r="http://schemas.openxmlformats.org/officeDocument/2006/relationships" id="260" r:id="R634b418ea4af44c4"/>
    <p:sldId xmlns:r="http://schemas.openxmlformats.org/officeDocument/2006/relationships" id="261" r:id="R835dcb0035a3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341b449cd4402" /><Relationship Type="http://schemas.openxmlformats.org/officeDocument/2006/relationships/slide" Target="/ppt/slides/slide1.xml" Id="R665872117ba042c2" /><Relationship Type="http://schemas.openxmlformats.org/officeDocument/2006/relationships/slide" Target="/ppt/slides/slide2.xml" Id="R133a08e138284430" /><Relationship Type="http://schemas.openxmlformats.org/officeDocument/2006/relationships/slide" Target="/ppt/slides/slide3.xml" Id="R0a9c5cb0121c478b" /><Relationship Type="http://schemas.openxmlformats.org/officeDocument/2006/relationships/slide" Target="/ppt/slides/slide4.xml" Id="Ra519abe5248d43c6" /><Relationship Type="http://schemas.openxmlformats.org/officeDocument/2006/relationships/slide" Target="/ppt/slides/slide5.xml" Id="R634b418ea4af44c4" /><Relationship Type="http://schemas.openxmlformats.org/officeDocument/2006/relationships/slide" Target="/ppt/slides/slide6.xml" Id="R835dcb0035a3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9e438a27a41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8a348dbe54f33" /><Relationship Type="http://schemas.openxmlformats.org/officeDocument/2006/relationships/theme" Target="/ppt/slideMasters/theme/theme1.xml" Id="Rf10c580ec18d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8a348dbe5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9ca23888a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39314ba71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12be63e67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af55d66df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3a83e60f7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5b6c50950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13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916 485 387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GABLER AS</a:t>
            </a:r>
          </a:p>
        </p:txBody>
      </p:sp>
    </p:spTree>
  </p:cSld>
  <p:clrMapOvr>
    <a:masterClrMapping xmlns:a="http://schemas.openxmlformats.org/drawingml/2006/main"/>
  </p:clrMapOvr>
</p:sld>
</file>