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fb873323a4f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79256691f431f"/>
  </p:sldMasterIdLst>
  <p:sldIdLst>
    <p:sldId xmlns:r="http://schemas.openxmlformats.org/officeDocument/2006/relationships" id="256" r:id="Rf394d2eeb47c4e6e"/>
    <p:sldId xmlns:r="http://schemas.openxmlformats.org/officeDocument/2006/relationships" id="257" r:id="Rbc8e4340ca6b46a5"/>
    <p:sldId xmlns:r="http://schemas.openxmlformats.org/officeDocument/2006/relationships" id="258" r:id="Rc8287896a9d74339"/>
    <p:sldId xmlns:r="http://schemas.openxmlformats.org/officeDocument/2006/relationships" id="259" r:id="Rc6b7b440195e40e1"/>
    <p:sldId xmlns:r="http://schemas.openxmlformats.org/officeDocument/2006/relationships" id="260" r:id="R5fc1e516c2e346b7"/>
    <p:sldId xmlns:r="http://schemas.openxmlformats.org/officeDocument/2006/relationships" id="261" r:id="R94ef6136987844f1"/>
    <p:sldId xmlns:r="http://schemas.openxmlformats.org/officeDocument/2006/relationships" id="262" r:id="Ra0c83478d97b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79256691f431f" /><Relationship Type="http://schemas.openxmlformats.org/officeDocument/2006/relationships/slide" Target="/ppt/slides/slide1.xml" Id="Rf394d2eeb47c4e6e" /><Relationship Type="http://schemas.openxmlformats.org/officeDocument/2006/relationships/slide" Target="/ppt/slides/slide2.xml" Id="Rbc8e4340ca6b46a5" /><Relationship Type="http://schemas.openxmlformats.org/officeDocument/2006/relationships/slide" Target="/ppt/slides/slide3.xml" Id="Rc8287896a9d74339" /><Relationship Type="http://schemas.openxmlformats.org/officeDocument/2006/relationships/slide" Target="/ppt/slides/slide4.xml" Id="Rc6b7b440195e40e1" /><Relationship Type="http://schemas.openxmlformats.org/officeDocument/2006/relationships/slide" Target="/ppt/slides/slide5.xml" Id="R5fc1e516c2e346b7" /><Relationship Type="http://schemas.openxmlformats.org/officeDocument/2006/relationships/slide" Target="/ppt/slides/slide6.xml" Id="R94ef6136987844f1" /><Relationship Type="http://schemas.openxmlformats.org/officeDocument/2006/relationships/slide" Target="/ppt/slides/slide7.xml" Id="Ra0c83478d97b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7a8dda52a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b4f3d971e4ede" /><Relationship Type="http://schemas.openxmlformats.org/officeDocument/2006/relationships/theme" Target="/ppt/slideMasters/theme/theme1.xml" Id="R47e2890335b6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b4f3d971e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e1fbf118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d4299840d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9e0c53ce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2988bdf4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479109c03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eeff8a83c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20e8eeeb9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MASHUA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