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3e03824dc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8be8bdcc449ff"/>
  </p:sldMasterIdLst>
  <p:sldIdLst>
    <p:sldId xmlns:r="http://schemas.openxmlformats.org/officeDocument/2006/relationships" id="256" r:id="R28c1296566da4a52"/>
    <p:sldId xmlns:r="http://schemas.openxmlformats.org/officeDocument/2006/relationships" id="257" r:id="Rd8626b31cfa141d1"/>
    <p:sldId xmlns:r="http://schemas.openxmlformats.org/officeDocument/2006/relationships" id="258" r:id="R969765158c2442a9"/>
    <p:sldId xmlns:r="http://schemas.openxmlformats.org/officeDocument/2006/relationships" id="259" r:id="R2689d225c1d04ace"/>
    <p:sldId xmlns:r="http://schemas.openxmlformats.org/officeDocument/2006/relationships" id="260" r:id="Rd2a16b06f5f045e8"/>
    <p:sldId xmlns:r="http://schemas.openxmlformats.org/officeDocument/2006/relationships" id="261" r:id="Re28c421dde9c43cd"/>
    <p:sldId xmlns:r="http://schemas.openxmlformats.org/officeDocument/2006/relationships" id="262" r:id="Rc3509b6d6c66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8be8bdcc449ff" /><Relationship Type="http://schemas.openxmlformats.org/officeDocument/2006/relationships/slide" Target="/ppt/slides/slide1.xml" Id="R28c1296566da4a52" /><Relationship Type="http://schemas.openxmlformats.org/officeDocument/2006/relationships/slide" Target="/ppt/slides/slide2.xml" Id="Rd8626b31cfa141d1" /><Relationship Type="http://schemas.openxmlformats.org/officeDocument/2006/relationships/slide" Target="/ppt/slides/slide3.xml" Id="R969765158c2442a9" /><Relationship Type="http://schemas.openxmlformats.org/officeDocument/2006/relationships/slide" Target="/ppt/slides/slide4.xml" Id="R2689d225c1d04ace" /><Relationship Type="http://schemas.openxmlformats.org/officeDocument/2006/relationships/slide" Target="/ppt/slides/slide5.xml" Id="Rd2a16b06f5f045e8" /><Relationship Type="http://schemas.openxmlformats.org/officeDocument/2006/relationships/slide" Target="/ppt/slides/slide6.xml" Id="Re28c421dde9c43cd" /><Relationship Type="http://schemas.openxmlformats.org/officeDocument/2006/relationships/slide" Target="/ppt/slides/slide7.xml" Id="Rc3509b6d6c66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fe881474b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3257116f469e" /><Relationship Type="http://schemas.openxmlformats.org/officeDocument/2006/relationships/theme" Target="/ppt/slideMasters/theme/theme1.xml" Id="Rd764183a1eb0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03257116f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2088a2a4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be1a4245d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2cd78fef9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3b9edbd17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225caf19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b308f9984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983fee88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5 111 164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