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313a81287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7f5aa5f4c4cab"/>
  </p:sldMasterIdLst>
  <p:sldIdLst>
    <p:sldId xmlns:r="http://schemas.openxmlformats.org/officeDocument/2006/relationships" id="256" r:id="Rb5d658084f3549f8"/>
    <p:sldId xmlns:r="http://schemas.openxmlformats.org/officeDocument/2006/relationships" id="257" r:id="R817728ddda794868"/>
    <p:sldId xmlns:r="http://schemas.openxmlformats.org/officeDocument/2006/relationships" id="258" r:id="R14de09c96ee24f24"/>
    <p:sldId xmlns:r="http://schemas.openxmlformats.org/officeDocument/2006/relationships" id="259" r:id="R89af6b9543554b3d"/>
    <p:sldId xmlns:r="http://schemas.openxmlformats.org/officeDocument/2006/relationships" id="260" r:id="R7acb87f108664732"/>
    <p:sldId xmlns:r="http://schemas.openxmlformats.org/officeDocument/2006/relationships" id="261" r:id="Rf8cc8d9e3fb84f7e"/>
    <p:sldId xmlns:r="http://schemas.openxmlformats.org/officeDocument/2006/relationships" id="262" r:id="R866f27faa96a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7f5aa5f4c4cab" /><Relationship Type="http://schemas.openxmlformats.org/officeDocument/2006/relationships/slide" Target="/ppt/slides/slide1.xml" Id="Rb5d658084f3549f8" /><Relationship Type="http://schemas.openxmlformats.org/officeDocument/2006/relationships/slide" Target="/ppt/slides/slide2.xml" Id="R817728ddda794868" /><Relationship Type="http://schemas.openxmlformats.org/officeDocument/2006/relationships/slide" Target="/ppt/slides/slide3.xml" Id="R14de09c96ee24f24" /><Relationship Type="http://schemas.openxmlformats.org/officeDocument/2006/relationships/slide" Target="/ppt/slides/slide4.xml" Id="R89af6b9543554b3d" /><Relationship Type="http://schemas.openxmlformats.org/officeDocument/2006/relationships/slide" Target="/ppt/slides/slide5.xml" Id="R7acb87f108664732" /><Relationship Type="http://schemas.openxmlformats.org/officeDocument/2006/relationships/slide" Target="/ppt/slides/slide6.xml" Id="Rf8cc8d9e3fb84f7e" /><Relationship Type="http://schemas.openxmlformats.org/officeDocument/2006/relationships/slide" Target="/ppt/slides/slide7.xml" Id="R866f27faa96a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064eea435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ea846a8848ca" /><Relationship Type="http://schemas.openxmlformats.org/officeDocument/2006/relationships/theme" Target="/ppt/slideMasters/theme/theme1.xml" Id="R0da5a35521c3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3ea846a88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2390a0a4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e4f3538d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ca7b692c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f1c67a949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49f8ba68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d86e25c4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7c27047a3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GYLLSTRØM &amp;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GYLLSTRØM &amp; JOHANSEN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GYLLSTRØM HEGE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Muusøya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916 467 052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