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eebef8df97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8a142c0ef4461"/>
  </p:sldMasterIdLst>
  <p:sldIdLst>
    <p:sldId xmlns:r="http://schemas.openxmlformats.org/officeDocument/2006/relationships" id="256" r:id="Rcc02ac53b0a14985"/>
    <p:sldId xmlns:r="http://schemas.openxmlformats.org/officeDocument/2006/relationships" id="257" r:id="R9d7d56a6db0d4c1d"/>
    <p:sldId xmlns:r="http://schemas.openxmlformats.org/officeDocument/2006/relationships" id="258" r:id="R8d3a0be8c0374cb4"/>
    <p:sldId xmlns:r="http://schemas.openxmlformats.org/officeDocument/2006/relationships" id="259" r:id="Rc4adee3273c94c38"/>
    <p:sldId xmlns:r="http://schemas.openxmlformats.org/officeDocument/2006/relationships" id="260" r:id="R15457413a3764b3b"/>
    <p:sldId xmlns:r="http://schemas.openxmlformats.org/officeDocument/2006/relationships" id="261" r:id="Ra4db784e9e5c4e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8a142c0ef4461" /><Relationship Type="http://schemas.openxmlformats.org/officeDocument/2006/relationships/slide" Target="/ppt/slides/slide1.xml" Id="Rcc02ac53b0a14985" /><Relationship Type="http://schemas.openxmlformats.org/officeDocument/2006/relationships/slide" Target="/ppt/slides/slide2.xml" Id="R9d7d56a6db0d4c1d" /><Relationship Type="http://schemas.openxmlformats.org/officeDocument/2006/relationships/slide" Target="/ppt/slides/slide3.xml" Id="R8d3a0be8c0374cb4" /><Relationship Type="http://schemas.openxmlformats.org/officeDocument/2006/relationships/slide" Target="/ppt/slides/slide4.xml" Id="Rc4adee3273c94c38" /><Relationship Type="http://schemas.openxmlformats.org/officeDocument/2006/relationships/slide" Target="/ppt/slides/slide5.xml" Id="R15457413a3764b3b" /><Relationship Type="http://schemas.openxmlformats.org/officeDocument/2006/relationships/slide" Target="/ppt/slides/slide6.xml" Id="Ra4db784e9e5c4e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f57e9022346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69b29e7d243f5" /><Relationship Type="http://schemas.openxmlformats.org/officeDocument/2006/relationships/theme" Target="/ppt/slideMasters/theme/theme1.xml" Id="R1edd841413d142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269b29e7d243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17d490f90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c439c0b9144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bef1e0b5d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3c546a74a4a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a89e7a8dc48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4acfb129f4f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GYLLSTRØM &amp;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Muusøya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916 467 052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