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66f1b755746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389bd8b5c4628"/>
  </p:sldMasterIdLst>
  <p:sldIdLst>
    <p:sldId xmlns:r="http://schemas.openxmlformats.org/officeDocument/2006/relationships" id="256" r:id="R667e521470714c09"/>
    <p:sldId xmlns:r="http://schemas.openxmlformats.org/officeDocument/2006/relationships" id="257" r:id="R9d7fab4609fb43f0"/>
    <p:sldId xmlns:r="http://schemas.openxmlformats.org/officeDocument/2006/relationships" id="258" r:id="R84b1ea2500e646e1"/>
    <p:sldId xmlns:r="http://schemas.openxmlformats.org/officeDocument/2006/relationships" id="259" r:id="R69c49195828c4a2d"/>
    <p:sldId xmlns:r="http://schemas.openxmlformats.org/officeDocument/2006/relationships" id="260" r:id="R4c9d91a240c44325"/>
    <p:sldId xmlns:r="http://schemas.openxmlformats.org/officeDocument/2006/relationships" id="261" r:id="R391667d13efa4645"/>
    <p:sldId xmlns:r="http://schemas.openxmlformats.org/officeDocument/2006/relationships" id="262" r:id="Rdd75ef801641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389bd8b5c4628" /><Relationship Type="http://schemas.openxmlformats.org/officeDocument/2006/relationships/slide" Target="/ppt/slides/slide1.xml" Id="R667e521470714c09" /><Relationship Type="http://schemas.openxmlformats.org/officeDocument/2006/relationships/slide" Target="/ppt/slides/slide2.xml" Id="R9d7fab4609fb43f0" /><Relationship Type="http://schemas.openxmlformats.org/officeDocument/2006/relationships/slide" Target="/ppt/slides/slide3.xml" Id="R84b1ea2500e646e1" /><Relationship Type="http://schemas.openxmlformats.org/officeDocument/2006/relationships/slide" Target="/ppt/slides/slide4.xml" Id="R69c49195828c4a2d" /><Relationship Type="http://schemas.openxmlformats.org/officeDocument/2006/relationships/slide" Target="/ppt/slides/slide5.xml" Id="R4c9d91a240c44325" /><Relationship Type="http://schemas.openxmlformats.org/officeDocument/2006/relationships/slide" Target="/ppt/slides/slide6.xml" Id="R391667d13efa4645" /><Relationship Type="http://schemas.openxmlformats.org/officeDocument/2006/relationships/slide" Target="/ppt/slides/slide7.xml" Id="Rdd75ef801641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6acc4e93342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7079cbca34f86" /><Relationship Type="http://schemas.openxmlformats.org/officeDocument/2006/relationships/theme" Target="/ppt/slideMasters/theme/theme1.xml" Id="Rbac7cb0f3954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7079cbca3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f40bb9642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f9cccb89444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bcda6aa72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edaa26e7f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897ce2f35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de98f43dc46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a63084a9d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10 758 409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11 809 509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VILDE ZETLITZ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