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714e2b3ac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b728e81b2943f1"/>
  </p:sldMasterIdLst>
  <p:sldIdLst>
    <p:sldId xmlns:r="http://schemas.openxmlformats.org/officeDocument/2006/relationships" id="256" r:id="Rfc666a3af0674571"/>
    <p:sldId xmlns:r="http://schemas.openxmlformats.org/officeDocument/2006/relationships" id="257" r:id="Rb85f6bdf36874870"/>
    <p:sldId xmlns:r="http://schemas.openxmlformats.org/officeDocument/2006/relationships" id="258" r:id="R620b947350d44f63"/>
    <p:sldId xmlns:r="http://schemas.openxmlformats.org/officeDocument/2006/relationships" id="259" r:id="Rbf7102aa1ebb4aba"/>
    <p:sldId xmlns:r="http://schemas.openxmlformats.org/officeDocument/2006/relationships" id="260" r:id="Re81aaaa5c59c431e"/>
    <p:sldId xmlns:r="http://schemas.openxmlformats.org/officeDocument/2006/relationships" id="261" r:id="Rad0efe8db3e349b2"/>
    <p:sldId xmlns:r="http://schemas.openxmlformats.org/officeDocument/2006/relationships" id="262" r:id="R79fc95a28e1c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728e81b2943f1" /><Relationship Type="http://schemas.openxmlformats.org/officeDocument/2006/relationships/slide" Target="/ppt/slides/slide1.xml" Id="Rfc666a3af0674571" /><Relationship Type="http://schemas.openxmlformats.org/officeDocument/2006/relationships/slide" Target="/ppt/slides/slide2.xml" Id="Rb85f6bdf36874870" /><Relationship Type="http://schemas.openxmlformats.org/officeDocument/2006/relationships/slide" Target="/ppt/slides/slide3.xml" Id="R620b947350d44f63" /><Relationship Type="http://schemas.openxmlformats.org/officeDocument/2006/relationships/slide" Target="/ppt/slides/slide4.xml" Id="Rbf7102aa1ebb4aba" /><Relationship Type="http://schemas.openxmlformats.org/officeDocument/2006/relationships/slide" Target="/ppt/slides/slide5.xml" Id="Re81aaaa5c59c431e" /><Relationship Type="http://schemas.openxmlformats.org/officeDocument/2006/relationships/slide" Target="/ppt/slides/slide6.xml" Id="Rad0efe8db3e349b2" /><Relationship Type="http://schemas.openxmlformats.org/officeDocument/2006/relationships/slide" Target="/ppt/slides/slide7.xml" Id="R79fc95a28e1c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267421681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a0a23565d474d" /><Relationship Type="http://schemas.openxmlformats.org/officeDocument/2006/relationships/theme" Target="/ppt/slideMasters/theme/theme1.xml" Id="Ra384a648a2ed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a0a23565d47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ba496e4be41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b7ee02c1440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e5055b231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a4fbbac9a4e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f38fab1e4b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b24c156a74d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f7d6cbf4f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SZN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SZN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10 612 566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11 613 315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NESSLER SIMON ZETLITZ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SZN INVEST AS</a:t>
            </a:r>
          </a:p>
        </p:txBody>
      </p:sp>
    </p:spTree>
  </p:cSld>
  <p:clrMapOvr>
    <a:masterClrMapping xmlns:a="http://schemas.openxmlformats.org/drawingml/2006/main"/>
  </p:clrMapOvr>
</p:sld>
</file>