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6b50fae68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726c04d7884483"/>
  </p:sldMasterIdLst>
  <p:sldIdLst>
    <p:sldId xmlns:r="http://schemas.openxmlformats.org/officeDocument/2006/relationships" id="256" r:id="R42f9509d39cf4c38"/>
    <p:sldId xmlns:r="http://schemas.openxmlformats.org/officeDocument/2006/relationships" id="257" r:id="R4ca70ac1d267472d"/>
    <p:sldId xmlns:r="http://schemas.openxmlformats.org/officeDocument/2006/relationships" id="258" r:id="R6304c1b8999249e2"/>
    <p:sldId xmlns:r="http://schemas.openxmlformats.org/officeDocument/2006/relationships" id="259" r:id="Ra5355d274ad04c5f"/>
    <p:sldId xmlns:r="http://schemas.openxmlformats.org/officeDocument/2006/relationships" id="260" r:id="Rc39c3e50af484596"/>
    <p:sldId xmlns:r="http://schemas.openxmlformats.org/officeDocument/2006/relationships" id="261" r:id="R79288ff521a04fd1"/>
    <p:sldId xmlns:r="http://schemas.openxmlformats.org/officeDocument/2006/relationships" id="262" r:id="R6cb2cfc6552b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726c04d7884483" /><Relationship Type="http://schemas.openxmlformats.org/officeDocument/2006/relationships/slide" Target="/ppt/slides/slide1.xml" Id="R42f9509d39cf4c38" /><Relationship Type="http://schemas.openxmlformats.org/officeDocument/2006/relationships/slide" Target="/ppt/slides/slide2.xml" Id="R4ca70ac1d267472d" /><Relationship Type="http://schemas.openxmlformats.org/officeDocument/2006/relationships/slide" Target="/ppt/slides/slide3.xml" Id="R6304c1b8999249e2" /><Relationship Type="http://schemas.openxmlformats.org/officeDocument/2006/relationships/slide" Target="/ppt/slides/slide4.xml" Id="Ra5355d274ad04c5f" /><Relationship Type="http://schemas.openxmlformats.org/officeDocument/2006/relationships/slide" Target="/ppt/slides/slide5.xml" Id="Rc39c3e50af484596" /><Relationship Type="http://schemas.openxmlformats.org/officeDocument/2006/relationships/slide" Target="/ppt/slides/slide6.xml" Id="R79288ff521a04fd1" /><Relationship Type="http://schemas.openxmlformats.org/officeDocument/2006/relationships/slide" Target="/ppt/slides/slide7.xml" Id="R6cb2cfc6552b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1c086b8cf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f253d926a4422" /><Relationship Type="http://schemas.openxmlformats.org/officeDocument/2006/relationships/theme" Target="/ppt/slideMasters/theme/theme1.xml" Id="Re2854573139e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f253d926a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34ae011b0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1a2e1da26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01ef74673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62eb1c41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7db97b5ce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6826d261c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475cf1d04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KZN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KZN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9 701 896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10 639 104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NESSLER KATRINE ZETLITZ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916 465 602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KZN INVEST AS</a:t>
            </a:r>
          </a:p>
        </p:txBody>
      </p:sp>
    </p:spTree>
  </p:cSld>
  <p:clrMapOvr>
    <a:masterClrMapping xmlns:a="http://schemas.openxmlformats.org/drawingml/2006/main"/>
  </p:clrMapOvr>
</p:sld>
</file>