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1fbfab6e4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1c0b80fa04a17"/>
  </p:sldMasterIdLst>
  <p:sldIdLst>
    <p:sldId xmlns:r="http://schemas.openxmlformats.org/officeDocument/2006/relationships" id="256" r:id="R98461da125e14a15"/>
    <p:sldId xmlns:r="http://schemas.openxmlformats.org/officeDocument/2006/relationships" id="257" r:id="R8738fad77fc84b7c"/>
    <p:sldId xmlns:r="http://schemas.openxmlformats.org/officeDocument/2006/relationships" id="258" r:id="R2ced397ef213441a"/>
    <p:sldId xmlns:r="http://schemas.openxmlformats.org/officeDocument/2006/relationships" id="259" r:id="R14af916096f44e04"/>
    <p:sldId xmlns:r="http://schemas.openxmlformats.org/officeDocument/2006/relationships" id="260" r:id="R84b16f0be73d4d16"/>
    <p:sldId xmlns:r="http://schemas.openxmlformats.org/officeDocument/2006/relationships" id="261" r:id="R5f029bb03df14c79"/>
    <p:sldId xmlns:r="http://schemas.openxmlformats.org/officeDocument/2006/relationships" id="262" r:id="Rc4cbd477bc08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1c0b80fa04a17" /><Relationship Type="http://schemas.openxmlformats.org/officeDocument/2006/relationships/slide" Target="/ppt/slides/slide1.xml" Id="R98461da125e14a15" /><Relationship Type="http://schemas.openxmlformats.org/officeDocument/2006/relationships/slide" Target="/ppt/slides/slide2.xml" Id="R8738fad77fc84b7c" /><Relationship Type="http://schemas.openxmlformats.org/officeDocument/2006/relationships/slide" Target="/ppt/slides/slide3.xml" Id="R2ced397ef213441a" /><Relationship Type="http://schemas.openxmlformats.org/officeDocument/2006/relationships/slide" Target="/ppt/slides/slide4.xml" Id="R14af916096f44e04" /><Relationship Type="http://schemas.openxmlformats.org/officeDocument/2006/relationships/slide" Target="/ppt/slides/slide5.xml" Id="R84b16f0be73d4d16" /><Relationship Type="http://schemas.openxmlformats.org/officeDocument/2006/relationships/slide" Target="/ppt/slides/slide6.xml" Id="R5f029bb03df14c79" /><Relationship Type="http://schemas.openxmlformats.org/officeDocument/2006/relationships/slide" Target="/ppt/slides/slide7.xml" Id="Rc4cbd477bc08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416b45d55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bdee4f8b4bcf" /><Relationship Type="http://schemas.openxmlformats.org/officeDocument/2006/relationships/theme" Target="/ppt/slideMasters/theme/theme1.xml" Id="R893abea0ab2b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bbdee4f8b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d4a5de8d5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9dd187f6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544a372c24d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d74c87761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890c6f11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c3d5e6897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2931dcdab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JORUNN MØKSTER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