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fd4a5f7e2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352f63b224bcd"/>
  </p:sldMasterIdLst>
  <p:sldIdLst>
    <p:sldId xmlns:r="http://schemas.openxmlformats.org/officeDocument/2006/relationships" id="256" r:id="Re49d7dec43a44280"/>
    <p:sldId xmlns:r="http://schemas.openxmlformats.org/officeDocument/2006/relationships" id="257" r:id="R4052cb0eceef4e9c"/>
    <p:sldId xmlns:r="http://schemas.openxmlformats.org/officeDocument/2006/relationships" id="258" r:id="R6ea3f1fa02854020"/>
    <p:sldId xmlns:r="http://schemas.openxmlformats.org/officeDocument/2006/relationships" id="259" r:id="R6d207c91d2424ab6"/>
    <p:sldId xmlns:r="http://schemas.openxmlformats.org/officeDocument/2006/relationships" id="260" r:id="R2594670bfa8347cd"/>
    <p:sldId xmlns:r="http://schemas.openxmlformats.org/officeDocument/2006/relationships" id="261" r:id="R8017e2f6026c4003"/>
    <p:sldId xmlns:r="http://schemas.openxmlformats.org/officeDocument/2006/relationships" id="262" r:id="Ra70baf35a87a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352f63b224bcd" /><Relationship Type="http://schemas.openxmlformats.org/officeDocument/2006/relationships/slide" Target="/ppt/slides/slide1.xml" Id="Re49d7dec43a44280" /><Relationship Type="http://schemas.openxmlformats.org/officeDocument/2006/relationships/slide" Target="/ppt/slides/slide2.xml" Id="R4052cb0eceef4e9c" /><Relationship Type="http://schemas.openxmlformats.org/officeDocument/2006/relationships/slide" Target="/ppt/slides/slide3.xml" Id="R6ea3f1fa02854020" /><Relationship Type="http://schemas.openxmlformats.org/officeDocument/2006/relationships/slide" Target="/ppt/slides/slide4.xml" Id="R6d207c91d2424ab6" /><Relationship Type="http://schemas.openxmlformats.org/officeDocument/2006/relationships/slide" Target="/ppt/slides/slide5.xml" Id="R2594670bfa8347cd" /><Relationship Type="http://schemas.openxmlformats.org/officeDocument/2006/relationships/slide" Target="/ppt/slides/slide6.xml" Id="R8017e2f6026c4003" /><Relationship Type="http://schemas.openxmlformats.org/officeDocument/2006/relationships/slide" Target="/ppt/slides/slide7.xml" Id="Ra70baf35a87a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8a8f6dc41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a2d8eaa94658" /><Relationship Type="http://schemas.openxmlformats.org/officeDocument/2006/relationships/theme" Target="/ppt/slideMasters/theme/theme1.xml" Id="R0004693c3e92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3a2d8eaa9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8cb3f08e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375337841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bddf6371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87ed2db3f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f90a4046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85f94aa0540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d7974b5bd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2 471 027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BURKELAND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Burkeland, Hafrsfjordgata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916 450 001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