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96a3a29e6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21bdc462f46bb"/>
  </p:sldMasterIdLst>
  <p:sldIdLst>
    <p:sldId xmlns:r="http://schemas.openxmlformats.org/officeDocument/2006/relationships" id="256" r:id="Reeeda33fd8a142e9"/>
    <p:sldId xmlns:r="http://schemas.openxmlformats.org/officeDocument/2006/relationships" id="257" r:id="R4949716cf0a84ba5"/>
    <p:sldId xmlns:r="http://schemas.openxmlformats.org/officeDocument/2006/relationships" id="258" r:id="R7f1cbce5bfad4ea9"/>
    <p:sldId xmlns:r="http://schemas.openxmlformats.org/officeDocument/2006/relationships" id="259" r:id="Ra79b1b69f91b43c2"/>
    <p:sldId xmlns:r="http://schemas.openxmlformats.org/officeDocument/2006/relationships" id="260" r:id="Rc5f7f89496c146a7"/>
    <p:sldId xmlns:r="http://schemas.openxmlformats.org/officeDocument/2006/relationships" id="261" r:id="R4f0c086b95244e47"/>
    <p:sldId xmlns:r="http://schemas.openxmlformats.org/officeDocument/2006/relationships" id="262" r:id="R485c226b3e82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21bdc462f46bb" /><Relationship Type="http://schemas.openxmlformats.org/officeDocument/2006/relationships/slide" Target="/ppt/slides/slide1.xml" Id="Reeeda33fd8a142e9" /><Relationship Type="http://schemas.openxmlformats.org/officeDocument/2006/relationships/slide" Target="/ppt/slides/slide2.xml" Id="R4949716cf0a84ba5" /><Relationship Type="http://schemas.openxmlformats.org/officeDocument/2006/relationships/slide" Target="/ppt/slides/slide3.xml" Id="R7f1cbce5bfad4ea9" /><Relationship Type="http://schemas.openxmlformats.org/officeDocument/2006/relationships/slide" Target="/ppt/slides/slide4.xml" Id="Ra79b1b69f91b43c2" /><Relationship Type="http://schemas.openxmlformats.org/officeDocument/2006/relationships/slide" Target="/ppt/slides/slide5.xml" Id="Rc5f7f89496c146a7" /><Relationship Type="http://schemas.openxmlformats.org/officeDocument/2006/relationships/slide" Target="/ppt/slides/slide6.xml" Id="R4f0c086b95244e47" /><Relationship Type="http://schemas.openxmlformats.org/officeDocument/2006/relationships/slide" Target="/ppt/slides/slide7.xml" Id="R485c226b3e82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adbf5b958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c6e9c75c4dc2" /><Relationship Type="http://schemas.openxmlformats.org/officeDocument/2006/relationships/theme" Target="/ppt/slideMasters/theme/theme1.xml" Id="R9296b594faf1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3c6e9c75c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94a2312f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559645ed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56d0ddae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f31ad49c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3c180b53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c05b9e30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eba8eac6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