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d05d78543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14a860ccf4896"/>
  </p:sldMasterIdLst>
  <p:sldIdLst>
    <p:sldId xmlns:r="http://schemas.openxmlformats.org/officeDocument/2006/relationships" id="256" r:id="R46a17be31a834ca5"/>
    <p:sldId xmlns:r="http://schemas.openxmlformats.org/officeDocument/2006/relationships" id="257" r:id="R7fefbb8ae9684b7b"/>
    <p:sldId xmlns:r="http://schemas.openxmlformats.org/officeDocument/2006/relationships" id="258" r:id="Ra3c6bf445a2a4df0"/>
    <p:sldId xmlns:r="http://schemas.openxmlformats.org/officeDocument/2006/relationships" id="259" r:id="Rfbf84b1aa36c45ac"/>
    <p:sldId xmlns:r="http://schemas.openxmlformats.org/officeDocument/2006/relationships" id="260" r:id="R901b77b61486433c"/>
    <p:sldId xmlns:r="http://schemas.openxmlformats.org/officeDocument/2006/relationships" id="261" r:id="Re874c364f3dc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14a860ccf4896" /><Relationship Type="http://schemas.openxmlformats.org/officeDocument/2006/relationships/slide" Target="/ppt/slides/slide1.xml" Id="R46a17be31a834ca5" /><Relationship Type="http://schemas.openxmlformats.org/officeDocument/2006/relationships/slide" Target="/ppt/slides/slide2.xml" Id="R7fefbb8ae9684b7b" /><Relationship Type="http://schemas.openxmlformats.org/officeDocument/2006/relationships/slide" Target="/ppt/slides/slide3.xml" Id="Ra3c6bf445a2a4df0" /><Relationship Type="http://schemas.openxmlformats.org/officeDocument/2006/relationships/slide" Target="/ppt/slides/slide4.xml" Id="Rfbf84b1aa36c45ac" /><Relationship Type="http://schemas.openxmlformats.org/officeDocument/2006/relationships/slide" Target="/ppt/slides/slide5.xml" Id="R901b77b61486433c" /><Relationship Type="http://schemas.openxmlformats.org/officeDocument/2006/relationships/slide" Target="/ppt/slides/slide6.xml" Id="Re874c364f3dc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44dc9a275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dd500d28f47e5" /><Relationship Type="http://schemas.openxmlformats.org/officeDocument/2006/relationships/theme" Target="/ppt/slideMasters/theme/theme1.xml" Id="R7d4ae744f0c5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dd500d28f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79ea3b740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3104e3a7c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b4e129e4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cc57ec21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7f722a20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9b5f386be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