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b1d54add2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d0b6a096945e8"/>
  </p:sldMasterIdLst>
  <p:sldIdLst>
    <p:sldId xmlns:r="http://schemas.openxmlformats.org/officeDocument/2006/relationships" id="256" r:id="R0859026acc184802"/>
    <p:sldId xmlns:r="http://schemas.openxmlformats.org/officeDocument/2006/relationships" id="257" r:id="Re896871c99aa4bc3"/>
    <p:sldId xmlns:r="http://schemas.openxmlformats.org/officeDocument/2006/relationships" id="258" r:id="Rf6d26abd08084e02"/>
    <p:sldId xmlns:r="http://schemas.openxmlformats.org/officeDocument/2006/relationships" id="259" r:id="R646e66d6174d43d1"/>
    <p:sldId xmlns:r="http://schemas.openxmlformats.org/officeDocument/2006/relationships" id="260" r:id="R3b151eb3b5034840"/>
    <p:sldId xmlns:r="http://schemas.openxmlformats.org/officeDocument/2006/relationships" id="261" r:id="R79542ec9f5334f87"/>
    <p:sldId xmlns:r="http://schemas.openxmlformats.org/officeDocument/2006/relationships" id="262" r:id="Rc785c4adea07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d0b6a096945e8" /><Relationship Type="http://schemas.openxmlformats.org/officeDocument/2006/relationships/slide" Target="/ppt/slides/slide1.xml" Id="R0859026acc184802" /><Relationship Type="http://schemas.openxmlformats.org/officeDocument/2006/relationships/slide" Target="/ppt/slides/slide2.xml" Id="Re896871c99aa4bc3" /><Relationship Type="http://schemas.openxmlformats.org/officeDocument/2006/relationships/slide" Target="/ppt/slides/slide3.xml" Id="Rf6d26abd08084e02" /><Relationship Type="http://schemas.openxmlformats.org/officeDocument/2006/relationships/slide" Target="/ppt/slides/slide4.xml" Id="R646e66d6174d43d1" /><Relationship Type="http://schemas.openxmlformats.org/officeDocument/2006/relationships/slide" Target="/ppt/slides/slide5.xml" Id="R3b151eb3b5034840" /><Relationship Type="http://schemas.openxmlformats.org/officeDocument/2006/relationships/slide" Target="/ppt/slides/slide6.xml" Id="R79542ec9f5334f87" /><Relationship Type="http://schemas.openxmlformats.org/officeDocument/2006/relationships/slide" Target="/ppt/slides/slide7.xml" Id="Rc785c4adea07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ca1784d37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42a7a6a24931" /><Relationship Type="http://schemas.openxmlformats.org/officeDocument/2006/relationships/theme" Target="/ppt/slideMasters/theme/theme1.xml" Id="R280482adca1d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e42a7a6a2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2c0abfda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34c36329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95dce2e0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ac395cd4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ee9ba3ea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48ab9e6f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e8dd566c9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