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cf79a28c2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a15ecf0c242b0"/>
  </p:sldMasterIdLst>
  <p:sldIdLst>
    <p:sldId xmlns:r="http://schemas.openxmlformats.org/officeDocument/2006/relationships" id="256" r:id="R945113728aa34e76"/>
    <p:sldId xmlns:r="http://schemas.openxmlformats.org/officeDocument/2006/relationships" id="257" r:id="R43e153cadb084639"/>
    <p:sldId xmlns:r="http://schemas.openxmlformats.org/officeDocument/2006/relationships" id="258" r:id="R75572347e4ec485e"/>
    <p:sldId xmlns:r="http://schemas.openxmlformats.org/officeDocument/2006/relationships" id="259" r:id="R4a3d074e558e4c4c"/>
    <p:sldId xmlns:r="http://schemas.openxmlformats.org/officeDocument/2006/relationships" id="260" r:id="R605977c7e2e345bf"/>
    <p:sldId xmlns:r="http://schemas.openxmlformats.org/officeDocument/2006/relationships" id="261" r:id="Ra26f777a4118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a15ecf0c242b0" /><Relationship Type="http://schemas.openxmlformats.org/officeDocument/2006/relationships/slide" Target="/ppt/slides/slide1.xml" Id="R945113728aa34e76" /><Relationship Type="http://schemas.openxmlformats.org/officeDocument/2006/relationships/slide" Target="/ppt/slides/slide2.xml" Id="R43e153cadb084639" /><Relationship Type="http://schemas.openxmlformats.org/officeDocument/2006/relationships/slide" Target="/ppt/slides/slide3.xml" Id="R75572347e4ec485e" /><Relationship Type="http://schemas.openxmlformats.org/officeDocument/2006/relationships/slide" Target="/ppt/slides/slide4.xml" Id="R4a3d074e558e4c4c" /><Relationship Type="http://schemas.openxmlformats.org/officeDocument/2006/relationships/slide" Target="/ppt/slides/slide5.xml" Id="R605977c7e2e345bf" /><Relationship Type="http://schemas.openxmlformats.org/officeDocument/2006/relationships/slide" Target="/ppt/slides/slide6.xml" Id="Ra26f777a4118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5b0b378a4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9715489f4a3f" /><Relationship Type="http://schemas.openxmlformats.org/officeDocument/2006/relationships/theme" Target="/ppt/slideMasters/theme/theme1.xml" Id="R0be718bd5f09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69715489f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b4c79219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0a709e1d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e7fa11dd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7b21e6073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edc5134f4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1ad28369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