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44a3e1c07b40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091b6b961f427d"/>
  </p:sldMasterIdLst>
  <p:sldIdLst>
    <p:sldId xmlns:r="http://schemas.openxmlformats.org/officeDocument/2006/relationships" id="256" r:id="R787fb1cf9da84158"/>
    <p:sldId xmlns:r="http://schemas.openxmlformats.org/officeDocument/2006/relationships" id="257" r:id="R18d1b23855f54ff2"/>
    <p:sldId xmlns:r="http://schemas.openxmlformats.org/officeDocument/2006/relationships" id="258" r:id="Rb57f7102743c4835"/>
    <p:sldId xmlns:r="http://schemas.openxmlformats.org/officeDocument/2006/relationships" id="259" r:id="R6af87bad43054c52"/>
    <p:sldId xmlns:r="http://schemas.openxmlformats.org/officeDocument/2006/relationships" id="260" r:id="R7fb6fd430e85448e"/>
    <p:sldId xmlns:r="http://schemas.openxmlformats.org/officeDocument/2006/relationships" id="261" r:id="Rc258f133bed2412f"/>
    <p:sldId xmlns:r="http://schemas.openxmlformats.org/officeDocument/2006/relationships" id="262" r:id="Rf174331e333548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091b6b961f427d" /><Relationship Type="http://schemas.openxmlformats.org/officeDocument/2006/relationships/slide" Target="/ppt/slides/slide1.xml" Id="R787fb1cf9da84158" /><Relationship Type="http://schemas.openxmlformats.org/officeDocument/2006/relationships/slide" Target="/ppt/slides/slide2.xml" Id="R18d1b23855f54ff2" /><Relationship Type="http://schemas.openxmlformats.org/officeDocument/2006/relationships/slide" Target="/ppt/slides/slide3.xml" Id="Rb57f7102743c4835" /><Relationship Type="http://schemas.openxmlformats.org/officeDocument/2006/relationships/slide" Target="/ppt/slides/slide4.xml" Id="R6af87bad43054c52" /><Relationship Type="http://schemas.openxmlformats.org/officeDocument/2006/relationships/slide" Target="/ppt/slides/slide5.xml" Id="R7fb6fd430e85448e" /><Relationship Type="http://schemas.openxmlformats.org/officeDocument/2006/relationships/slide" Target="/ppt/slides/slide6.xml" Id="Rc258f133bed2412f" /><Relationship Type="http://schemas.openxmlformats.org/officeDocument/2006/relationships/slide" Target="/ppt/slides/slide7.xml" Id="Rf174331e333548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64e15406e0484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44ff6ffed14660" /><Relationship Type="http://schemas.openxmlformats.org/officeDocument/2006/relationships/theme" Target="/ppt/slideMasters/theme/theme1.xml" Id="Re69bccaed36c49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44ff6ffed146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c5e0bc96c342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a9c2699aa42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45cbb139ef45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c6c3fb6a454b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5b6f5b635411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c9a5b6fc3e4a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3ac004beab4a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ERMA NEMIS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ERMA NEMIS AS ble etablert [år] og holder til i Fjellhamar.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−40 023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4 347 793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4 347 793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MAJA JENSSEN MALNES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Kloppaveien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1472 Fjellhamar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916 334 591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ERMA NEMIS AS</a:t>
            </a:r>
          </a:p>
        </p:txBody>
      </p:sp>
    </p:spTree>
  </p:cSld>
  <p:clrMapOvr>
    <a:masterClrMapping xmlns:a="http://schemas.openxmlformats.org/drawingml/2006/main"/>
  </p:clrMapOvr>
</p:sld>
</file>