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1f6257a6f1f4cf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cad7eeeaae4457c"/>
  </p:sldMasterIdLst>
  <p:sldIdLst>
    <p:sldId xmlns:r="http://schemas.openxmlformats.org/officeDocument/2006/relationships" id="256" r:id="R159044da11054acb"/>
    <p:sldId xmlns:r="http://schemas.openxmlformats.org/officeDocument/2006/relationships" id="257" r:id="R9b8a030b6b534632"/>
    <p:sldId xmlns:r="http://schemas.openxmlformats.org/officeDocument/2006/relationships" id="258" r:id="Rddc62c9f488d46a7"/>
    <p:sldId xmlns:r="http://schemas.openxmlformats.org/officeDocument/2006/relationships" id="259" r:id="R0d40590a88ac40cf"/>
    <p:sldId xmlns:r="http://schemas.openxmlformats.org/officeDocument/2006/relationships" id="260" r:id="Rd5b25efd2a3341cd"/>
    <p:sldId xmlns:r="http://schemas.openxmlformats.org/officeDocument/2006/relationships" id="261" r:id="R11f6ff6aa3af41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ad7eeeaae4457c" /><Relationship Type="http://schemas.openxmlformats.org/officeDocument/2006/relationships/slide" Target="/ppt/slides/slide1.xml" Id="R159044da11054acb" /><Relationship Type="http://schemas.openxmlformats.org/officeDocument/2006/relationships/slide" Target="/ppt/slides/slide2.xml" Id="R9b8a030b6b534632" /><Relationship Type="http://schemas.openxmlformats.org/officeDocument/2006/relationships/slide" Target="/ppt/slides/slide3.xml" Id="Rddc62c9f488d46a7" /><Relationship Type="http://schemas.openxmlformats.org/officeDocument/2006/relationships/slide" Target="/ppt/slides/slide4.xml" Id="R0d40590a88ac40cf" /><Relationship Type="http://schemas.openxmlformats.org/officeDocument/2006/relationships/slide" Target="/ppt/slides/slide5.xml" Id="Rd5b25efd2a3341cd" /><Relationship Type="http://schemas.openxmlformats.org/officeDocument/2006/relationships/slide" Target="/ppt/slides/slide6.xml" Id="R11f6ff6aa3af41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5ac75a6cb0422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23e9c587054a65" /><Relationship Type="http://schemas.openxmlformats.org/officeDocument/2006/relationships/theme" Target="/ppt/slideMasters/theme/theme1.xml" Id="R314392a111164df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323e9c587054a6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4a68782d904ed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ab042d21e247b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74ef93153d4a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9ac63d356e4b5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72193f029a49b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c74dd172b14c3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ERMA NEMIS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Kloppaveien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1472 Fjellhamar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916 334 591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