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82ec8b3c524c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ec9c07ce8a4b5c"/>
  </p:sldMasterIdLst>
  <p:sldIdLst>
    <p:sldId xmlns:r="http://schemas.openxmlformats.org/officeDocument/2006/relationships" id="256" r:id="Rb4671469e98343ab"/>
    <p:sldId xmlns:r="http://schemas.openxmlformats.org/officeDocument/2006/relationships" id="257" r:id="R408e3df854d84d11"/>
    <p:sldId xmlns:r="http://schemas.openxmlformats.org/officeDocument/2006/relationships" id="258" r:id="R5babaa17ed5c4576"/>
    <p:sldId xmlns:r="http://schemas.openxmlformats.org/officeDocument/2006/relationships" id="259" r:id="Rc96cd073fdb9489c"/>
    <p:sldId xmlns:r="http://schemas.openxmlformats.org/officeDocument/2006/relationships" id="260" r:id="R1a0c8ffe2656493a"/>
    <p:sldId xmlns:r="http://schemas.openxmlformats.org/officeDocument/2006/relationships" id="261" r:id="Rbcfb5aff71d24bb0"/>
    <p:sldId xmlns:r="http://schemas.openxmlformats.org/officeDocument/2006/relationships" id="262" r:id="R96733e6591ec47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ec9c07ce8a4b5c" /><Relationship Type="http://schemas.openxmlformats.org/officeDocument/2006/relationships/slide" Target="/ppt/slides/slide1.xml" Id="Rb4671469e98343ab" /><Relationship Type="http://schemas.openxmlformats.org/officeDocument/2006/relationships/slide" Target="/ppt/slides/slide2.xml" Id="R408e3df854d84d11" /><Relationship Type="http://schemas.openxmlformats.org/officeDocument/2006/relationships/slide" Target="/ppt/slides/slide3.xml" Id="R5babaa17ed5c4576" /><Relationship Type="http://schemas.openxmlformats.org/officeDocument/2006/relationships/slide" Target="/ppt/slides/slide4.xml" Id="Rc96cd073fdb9489c" /><Relationship Type="http://schemas.openxmlformats.org/officeDocument/2006/relationships/slide" Target="/ppt/slides/slide5.xml" Id="R1a0c8ffe2656493a" /><Relationship Type="http://schemas.openxmlformats.org/officeDocument/2006/relationships/slide" Target="/ppt/slides/slide6.xml" Id="Rbcfb5aff71d24bb0" /><Relationship Type="http://schemas.openxmlformats.org/officeDocument/2006/relationships/slide" Target="/ppt/slides/slide7.xml" Id="R96733e6591ec47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5c797f5fdb41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5e4f8caa0471a" /><Relationship Type="http://schemas.openxmlformats.org/officeDocument/2006/relationships/theme" Target="/ppt/slideMasters/theme/theme1.xml" Id="R471b16ffb5104b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55e4f8caa047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9b6acc89249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34529d149c4b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74b8658ac4f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29228c20a46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bb498a43547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764c0cf824f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9439fd607b43c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DAHLE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DAHLE GROUP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2 400 011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2 400 255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ILEBEKK DAHLE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Steinar Dahle, Undelstadlia 16D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1387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916 313 152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DAHLE GROUP AS</a:t>
            </a:r>
          </a:p>
        </p:txBody>
      </p:sp>
    </p:spTree>
  </p:cSld>
  <p:clrMapOvr>
    <a:masterClrMapping xmlns:a="http://schemas.openxmlformats.org/drawingml/2006/main"/>
  </p:clrMapOvr>
</p:sld>
</file>