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5c5aa261d843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59c87a27834c0e"/>
  </p:sldMasterIdLst>
  <p:sldIdLst>
    <p:sldId xmlns:r="http://schemas.openxmlformats.org/officeDocument/2006/relationships" id="256" r:id="R29feaa0b41d5476c"/>
    <p:sldId xmlns:r="http://schemas.openxmlformats.org/officeDocument/2006/relationships" id="257" r:id="R79a62d9b402d442c"/>
    <p:sldId xmlns:r="http://schemas.openxmlformats.org/officeDocument/2006/relationships" id="258" r:id="Rca642d1501c44dd7"/>
    <p:sldId xmlns:r="http://schemas.openxmlformats.org/officeDocument/2006/relationships" id="259" r:id="R69bfed8f11814725"/>
    <p:sldId xmlns:r="http://schemas.openxmlformats.org/officeDocument/2006/relationships" id="260" r:id="R5e6c95c851ed4009"/>
    <p:sldId xmlns:r="http://schemas.openxmlformats.org/officeDocument/2006/relationships" id="261" r:id="R433ec90b423a4635"/>
    <p:sldId xmlns:r="http://schemas.openxmlformats.org/officeDocument/2006/relationships" id="262" r:id="R29cd2283860043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59c87a27834c0e" /><Relationship Type="http://schemas.openxmlformats.org/officeDocument/2006/relationships/slide" Target="/ppt/slides/slide1.xml" Id="R29feaa0b41d5476c" /><Relationship Type="http://schemas.openxmlformats.org/officeDocument/2006/relationships/slide" Target="/ppt/slides/slide2.xml" Id="R79a62d9b402d442c" /><Relationship Type="http://schemas.openxmlformats.org/officeDocument/2006/relationships/slide" Target="/ppt/slides/slide3.xml" Id="Rca642d1501c44dd7" /><Relationship Type="http://schemas.openxmlformats.org/officeDocument/2006/relationships/slide" Target="/ppt/slides/slide4.xml" Id="R69bfed8f11814725" /><Relationship Type="http://schemas.openxmlformats.org/officeDocument/2006/relationships/slide" Target="/ppt/slides/slide5.xml" Id="R5e6c95c851ed4009" /><Relationship Type="http://schemas.openxmlformats.org/officeDocument/2006/relationships/slide" Target="/ppt/slides/slide6.xml" Id="R433ec90b423a4635" /><Relationship Type="http://schemas.openxmlformats.org/officeDocument/2006/relationships/slide" Target="/ppt/slides/slide7.xml" Id="R29cd2283860043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50276c025c4f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b5f1d372d42da" /><Relationship Type="http://schemas.openxmlformats.org/officeDocument/2006/relationships/theme" Target="/ppt/slideMasters/theme/theme1.xml" Id="R05702eeb5ec642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4b5f1d372d42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888cc8ad7a4e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6865fd4a743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d71a764c534e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3158907f249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b1bd53bbed4c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ad13336e346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d274de2624b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FLORIDA PROPERTY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FLORIDA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FLORIDA PROPERTY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FLORIDA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FLORIDA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FLORIDA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−140 060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−291 582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5 281 414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FLORIDA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TRYM GUDMUNDSEN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FLORIDA PROPERTY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Dykjelveien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4032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916 302 886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FLORIDA PROPERTY AS</a:t>
            </a:r>
          </a:p>
        </p:txBody>
      </p:sp>
    </p:spTree>
  </p:cSld>
  <p:clrMapOvr>
    <a:masterClrMapping xmlns:a="http://schemas.openxmlformats.org/drawingml/2006/main"/>
  </p:clrMapOvr>
</p:sld>
</file>