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9b4bac747914c8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8c4ffcfefac4af8"/>
  </p:sldMasterIdLst>
  <p:sldIdLst>
    <p:sldId xmlns:r="http://schemas.openxmlformats.org/officeDocument/2006/relationships" id="256" r:id="Reaa76110ef574297"/>
    <p:sldId xmlns:r="http://schemas.openxmlformats.org/officeDocument/2006/relationships" id="257" r:id="R89900710905a43c7"/>
    <p:sldId xmlns:r="http://schemas.openxmlformats.org/officeDocument/2006/relationships" id="258" r:id="Ra37e0233739f4581"/>
    <p:sldId xmlns:r="http://schemas.openxmlformats.org/officeDocument/2006/relationships" id="259" r:id="R808d2d0f701a42fb"/>
    <p:sldId xmlns:r="http://schemas.openxmlformats.org/officeDocument/2006/relationships" id="260" r:id="R53dd9860700243ea"/>
    <p:sldId xmlns:r="http://schemas.openxmlformats.org/officeDocument/2006/relationships" id="261" r:id="R39393fcddab0418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8c4ffcfefac4af8" /><Relationship Type="http://schemas.openxmlformats.org/officeDocument/2006/relationships/slide" Target="/ppt/slides/slide1.xml" Id="Reaa76110ef574297" /><Relationship Type="http://schemas.openxmlformats.org/officeDocument/2006/relationships/slide" Target="/ppt/slides/slide2.xml" Id="R89900710905a43c7" /><Relationship Type="http://schemas.openxmlformats.org/officeDocument/2006/relationships/slide" Target="/ppt/slides/slide3.xml" Id="Ra37e0233739f4581" /><Relationship Type="http://schemas.openxmlformats.org/officeDocument/2006/relationships/slide" Target="/ppt/slides/slide4.xml" Id="R808d2d0f701a42fb" /><Relationship Type="http://schemas.openxmlformats.org/officeDocument/2006/relationships/slide" Target="/ppt/slides/slide5.xml" Id="R53dd9860700243ea" /><Relationship Type="http://schemas.openxmlformats.org/officeDocument/2006/relationships/slide" Target="/ppt/slides/slide6.xml" Id="R39393fcddab0418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342275570be451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4bd2463e4740c4" /><Relationship Type="http://schemas.openxmlformats.org/officeDocument/2006/relationships/theme" Target="/ppt/slideMasters/theme/theme1.xml" Id="Recf5485d52b841c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24bd2463e4740c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a1a1942e1a473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0424398ac2482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b446314f3143b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6bb82c5dff4df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fa1aedc5a846e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9a2145ada44d9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SPAREBANKSTIFTELSEN HEDMARK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HEDMARK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SPAREBANKSTIFTELSEN HEDMARK ble etablert [år] og holder til i Hamar.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HEDMARK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HEDMARK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HEDMARK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−215 330 643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742 871 211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7 914 703 307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8 315 294 866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HEDMARK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Vangsvegen 62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2317 Hamar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916 268 688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HEDMARK</a:t>
            </a:r>
          </a:p>
        </p:txBody>
      </p:sp>
    </p:spTree>
  </p:cSld>
  <p:clrMapOvr>
    <a:masterClrMapping xmlns:a="http://schemas.openxmlformats.org/drawingml/2006/main"/>
  </p:clrMapOvr>
</p:sld>
</file>