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3d217ccacf34f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93afb77c9a84508"/>
  </p:sldMasterIdLst>
  <p:sldIdLst>
    <p:sldId xmlns:r="http://schemas.openxmlformats.org/officeDocument/2006/relationships" id="256" r:id="Re59841dd0871457d"/>
    <p:sldId xmlns:r="http://schemas.openxmlformats.org/officeDocument/2006/relationships" id="257" r:id="R50694120f7484d73"/>
    <p:sldId xmlns:r="http://schemas.openxmlformats.org/officeDocument/2006/relationships" id="258" r:id="Rdca43186751d44a7"/>
    <p:sldId xmlns:r="http://schemas.openxmlformats.org/officeDocument/2006/relationships" id="259" r:id="Rb3fd640bd2804c4d"/>
    <p:sldId xmlns:r="http://schemas.openxmlformats.org/officeDocument/2006/relationships" id="260" r:id="Rbfe4cb3448e04b84"/>
    <p:sldId xmlns:r="http://schemas.openxmlformats.org/officeDocument/2006/relationships" id="261" r:id="R998facfaf3af4a96"/>
    <p:sldId xmlns:r="http://schemas.openxmlformats.org/officeDocument/2006/relationships" id="262" r:id="Rd2a787f462c941e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3afb77c9a84508" /><Relationship Type="http://schemas.openxmlformats.org/officeDocument/2006/relationships/slide" Target="/ppt/slides/slide1.xml" Id="Re59841dd0871457d" /><Relationship Type="http://schemas.openxmlformats.org/officeDocument/2006/relationships/slide" Target="/ppt/slides/slide2.xml" Id="R50694120f7484d73" /><Relationship Type="http://schemas.openxmlformats.org/officeDocument/2006/relationships/slide" Target="/ppt/slides/slide3.xml" Id="Rdca43186751d44a7" /><Relationship Type="http://schemas.openxmlformats.org/officeDocument/2006/relationships/slide" Target="/ppt/slides/slide4.xml" Id="Rb3fd640bd2804c4d" /><Relationship Type="http://schemas.openxmlformats.org/officeDocument/2006/relationships/slide" Target="/ppt/slides/slide5.xml" Id="Rbfe4cb3448e04b84" /><Relationship Type="http://schemas.openxmlformats.org/officeDocument/2006/relationships/slide" Target="/ppt/slides/slide6.xml" Id="R998facfaf3af4a96" /><Relationship Type="http://schemas.openxmlformats.org/officeDocument/2006/relationships/slide" Target="/ppt/slides/slide7.xml" Id="Rd2a787f462c941e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f05278aaac47d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d6b1a84e304056" /><Relationship Type="http://schemas.openxmlformats.org/officeDocument/2006/relationships/theme" Target="/ppt/slideMasters/theme/theme1.xml" Id="Rdfa10636eb464d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9d6b1a84e30405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582ff100ff4f6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a5bddd2961458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0a21dd8e0347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713a76cc1a46b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192bd68c6542f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e6416675d7442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13d42ba61a4e4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SCM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−3 395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31 777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149 251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149 493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HAUGEN SVERRE MAGNE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916 268 564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