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65d965926f40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a4d5a2bd0a4f3a"/>
  </p:sldMasterIdLst>
  <p:sldIdLst>
    <p:sldId xmlns:r="http://schemas.openxmlformats.org/officeDocument/2006/relationships" id="256" r:id="R79d0d283814f47e7"/>
    <p:sldId xmlns:r="http://schemas.openxmlformats.org/officeDocument/2006/relationships" id="257" r:id="R086c475e38f64174"/>
    <p:sldId xmlns:r="http://schemas.openxmlformats.org/officeDocument/2006/relationships" id="258" r:id="Rca16fc41f3ef4653"/>
    <p:sldId xmlns:r="http://schemas.openxmlformats.org/officeDocument/2006/relationships" id="259" r:id="Rf8a8c9444e924407"/>
    <p:sldId xmlns:r="http://schemas.openxmlformats.org/officeDocument/2006/relationships" id="260" r:id="R3f636b08a459444a"/>
    <p:sldId xmlns:r="http://schemas.openxmlformats.org/officeDocument/2006/relationships" id="261" r:id="R817c3492e77e44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a4d5a2bd0a4f3a" /><Relationship Type="http://schemas.openxmlformats.org/officeDocument/2006/relationships/slide" Target="/ppt/slides/slide1.xml" Id="R79d0d283814f47e7" /><Relationship Type="http://schemas.openxmlformats.org/officeDocument/2006/relationships/slide" Target="/ppt/slides/slide2.xml" Id="R086c475e38f64174" /><Relationship Type="http://schemas.openxmlformats.org/officeDocument/2006/relationships/slide" Target="/ppt/slides/slide3.xml" Id="Rca16fc41f3ef4653" /><Relationship Type="http://schemas.openxmlformats.org/officeDocument/2006/relationships/slide" Target="/ppt/slides/slide4.xml" Id="Rf8a8c9444e924407" /><Relationship Type="http://schemas.openxmlformats.org/officeDocument/2006/relationships/slide" Target="/ppt/slides/slide5.xml" Id="R3f636b08a459444a" /><Relationship Type="http://schemas.openxmlformats.org/officeDocument/2006/relationships/slide" Target="/ppt/slides/slide6.xml" Id="R817c3492e77e44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3a41aa459748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a157330ed4acc" /><Relationship Type="http://schemas.openxmlformats.org/officeDocument/2006/relationships/theme" Target="/ppt/slideMasters/theme/theme1.xml" Id="R76be2b844d5842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3a157330ed4a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4f671b4a143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9d7972a6041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6841a64de45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2547e7e1d4d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bca759d5842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517c6736f44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