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89b15b5dc449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dfafb78c734fc3"/>
  </p:sldMasterIdLst>
  <p:sldIdLst>
    <p:sldId xmlns:r="http://schemas.openxmlformats.org/officeDocument/2006/relationships" id="256" r:id="Rd28797d0e45a4e10"/>
    <p:sldId xmlns:r="http://schemas.openxmlformats.org/officeDocument/2006/relationships" id="257" r:id="R59392ce349fa4fcc"/>
    <p:sldId xmlns:r="http://schemas.openxmlformats.org/officeDocument/2006/relationships" id="258" r:id="R09e02e50e44d45ff"/>
    <p:sldId xmlns:r="http://schemas.openxmlformats.org/officeDocument/2006/relationships" id="259" r:id="Rc85706d5e9fe43d6"/>
    <p:sldId xmlns:r="http://schemas.openxmlformats.org/officeDocument/2006/relationships" id="260" r:id="Rc730860cbb33461e"/>
    <p:sldId xmlns:r="http://schemas.openxmlformats.org/officeDocument/2006/relationships" id="261" r:id="R17e047997f714b10"/>
    <p:sldId xmlns:r="http://schemas.openxmlformats.org/officeDocument/2006/relationships" id="262" r:id="Rd8a013685a4948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fafb78c734fc3" /><Relationship Type="http://schemas.openxmlformats.org/officeDocument/2006/relationships/slide" Target="/ppt/slides/slide1.xml" Id="Rd28797d0e45a4e10" /><Relationship Type="http://schemas.openxmlformats.org/officeDocument/2006/relationships/slide" Target="/ppt/slides/slide2.xml" Id="R59392ce349fa4fcc" /><Relationship Type="http://schemas.openxmlformats.org/officeDocument/2006/relationships/slide" Target="/ppt/slides/slide3.xml" Id="R09e02e50e44d45ff" /><Relationship Type="http://schemas.openxmlformats.org/officeDocument/2006/relationships/slide" Target="/ppt/slides/slide4.xml" Id="Rc85706d5e9fe43d6" /><Relationship Type="http://schemas.openxmlformats.org/officeDocument/2006/relationships/slide" Target="/ppt/slides/slide5.xml" Id="Rc730860cbb33461e" /><Relationship Type="http://schemas.openxmlformats.org/officeDocument/2006/relationships/slide" Target="/ppt/slides/slide6.xml" Id="R17e047997f714b10" /><Relationship Type="http://schemas.openxmlformats.org/officeDocument/2006/relationships/slide" Target="/ppt/slides/slide7.xml" Id="Rd8a013685a4948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e8723b346a4c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dc461e55c4bf8" /><Relationship Type="http://schemas.openxmlformats.org/officeDocument/2006/relationships/theme" Target="/ppt/slideMasters/theme/theme1.xml" Id="Re2aa679dd7994c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bdc461e55c4b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07512514e4c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93d49790a4d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d1ae9d1d148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227a9f0084d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12df5879f4b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8a520b6a846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768dd689c46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FENDER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FENDER HOLDING AS ble etablert [år] og holder til i Hjelmås.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524 888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4 005 534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4 159 946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HELLEM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Storneset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5915 Hjelmås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916 246 633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