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ada5f14bcf4d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0986419d874ec5"/>
  </p:sldMasterIdLst>
  <p:sldIdLst>
    <p:sldId xmlns:r="http://schemas.openxmlformats.org/officeDocument/2006/relationships" id="256" r:id="Rbe44b240bd0745e4"/>
    <p:sldId xmlns:r="http://schemas.openxmlformats.org/officeDocument/2006/relationships" id="257" r:id="Rb557622e95be4a62"/>
    <p:sldId xmlns:r="http://schemas.openxmlformats.org/officeDocument/2006/relationships" id="258" r:id="R51708d4fc94244ea"/>
    <p:sldId xmlns:r="http://schemas.openxmlformats.org/officeDocument/2006/relationships" id="259" r:id="R017687be62464e42"/>
    <p:sldId xmlns:r="http://schemas.openxmlformats.org/officeDocument/2006/relationships" id="260" r:id="Rf127c829d06c4756"/>
    <p:sldId xmlns:r="http://schemas.openxmlformats.org/officeDocument/2006/relationships" id="261" r:id="Rced9327301b74a88"/>
    <p:sldId xmlns:r="http://schemas.openxmlformats.org/officeDocument/2006/relationships" id="262" r:id="R64a99a151c874e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0986419d874ec5" /><Relationship Type="http://schemas.openxmlformats.org/officeDocument/2006/relationships/slide" Target="/ppt/slides/slide1.xml" Id="Rbe44b240bd0745e4" /><Relationship Type="http://schemas.openxmlformats.org/officeDocument/2006/relationships/slide" Target="/ppt/slides/slide2.xml" Id="Rb557622e95be4a62" /><Relationship Type="http://schemas.openxmlformats.org/officeDocument/2006/relationships/slide" Target="/ppt/slides/slide3.xml" Id="R51708d4fc94244ea" /><Relationship Type="http://schemas.openxmlformats.org/officeDocument/2006/relationships/slide" Target="/ppt/slides/slide4.xml" Id="R017687be62464e42" /><Relationship Type="http://schemas.openxmlformats.org/officeDocument/2006/relationships/slide" Target="/ppt/slides/slide5.xml" Id="Rf127c829d06c4756" /><Relationship Type="http://schemas.openxmlformats.org/officeDocument/2006/relationships/slide" Target="/ppt/slides/slide6.xml" Id="Rced9327301b74a88" /><Relationship Type="http://schemas.openxmlformats.org/officeDocument/2006/relationships/slide" Target="/ppt/slides/slide7.xml" Id="R64a99a151c874e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da8644ff764e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0a09919234bee" /><Relationship Type="http://schemas.openxmlformats.org/officeDocument/2006/relationships/theme" Target="/ppt/slideMasters/theme/theme1.xml" Id="R7add122f3a4142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30a09919234b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67d18179d43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157825a6141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4edf741ed44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be3a6379e44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1ee7273cf48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158d8cefa44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71d51bd1645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GLENDRANGE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GLENDRANGE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GLENDRANGE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GLENDRANGE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GLENDRANGE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GLENDRANGE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1 067 254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10 180 285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10 202 944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GLENDRANGE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GLENDRANGE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GLENDRANGE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Nordlysveien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916 235 364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GLENDRANGE INVEST AS</a:t>
            </a:r>
          </a:p>
        </p:txBody>
      </p:sp>
    </p:spTree>
  </p:cSld>
  <p:clrMapOvr>
    <a:masterClrMapping xmlns:a="http://schemas.openxmlformats.org/drawingml/2006/main"/>
  </p:clrMapOvr>
</p:sld>
</file>