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587ae0bc0d48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c0168bc9694434"/>
  </p:sldMasterIdLst>
  <p:sldIdLst>
    <p:sldId xmlns:r="http://schemas.openxmlformats.org/officeDocument/2006/relationships" id="256" r:id="Rd2a4f23696024eb1"/>
    <p:sldId xmlns:r="http://schemas.openxmlformats.org/officeDocument/2006/relationships" id="257" r:id="Rf98052aff9f043eb"/>
    <p:sldId xmlns:r="http://schemas.openxmlformats.org/officeDocument/2006/relationships" id="258" r:id="R41d52e65fb40456c"/>
    <p:sldId xmlns:r="http://schemas.openxmlformats.org/officeDocument/2006/relationships" id="259" r:id="Rc4af11f008894a69"/>
    <p:sldId xmlns:r="http://schemas.openxmlformats.org/officeDocument/2006/relationships" id="260" r:id="Rd199fa83a46e4774"/>
    <p:sldId xmlns:r="http://schemas.openxmlformats.org/officeDocument/2006/relationships" id="261" r:id="R98cda857ee644ade"/>
    <p:sldId xmlns:r="http://schemas.openxmlformats.org/officeDocument/2006/relationships" id="262" r:id="R0320a8dda24649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0168bc9694434" /><Relationship Type="http://schemas.openxmlformats.org/officeDocument/2006/relationships/slide" Target="/ppt/slides/slide1.xml" Id="Rd2a4f23696024eb1" /><Relationship Type="http://schemas.openxmlformats.org/officeDocument/2006/relationships/slide" Target="/ppt/slides/slide2.xml" Id="Rf98052aff9f043eb" /><Relationship Type="http://schemas.openxmlformats.org/officeDocument/2006/relationships/slide" Target="/ppt/slides/slide3.xml" Id="R41d52e65fb40456c" /><Relationship Type="http://schemas.openxmlformats.org/officeDocument/2006/relationships/slide" Target="/ppt/slides/slide4.xml" Id="Rc4af11f008894a69" /><Relationship Type="http://schemas.openxmlformats.org/officeDocument/2006/relationships/slide" Target="/ppt/slides/slide5.xml" Id="Rd199fa83a46e4774" /><Relationship Type="http://schemas.openxmlformats.org/officeDocument/2006/relationships/slide" Target="/ppt/slides/slide6.xml" Id="R98cda857ee644ade" /><Relationship Type="http://schemas.openxmlformats.org/officeDocument/2006/relationships/slide" Target="/ppt/slides/slide7.xml" Id="R0320a8dda24649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272890c9a4f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7ee90838b4aec" /><Relationship Type="http://schemas.openxmlformats.org/officeDocument/2006/relationships/theme" Target="/ppt/slideMasters/theme/theme1.xml" Id="R340f3df4748e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f7ee90838b4a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c762a97f64b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b039e5bbe4c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9649e58be49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7d7bd352d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f14d56845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4e87f63df42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6c7b5038c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CODE ZERO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 ZERO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−724 709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5 586 962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5 840 010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EINAR BJERRING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Vestbrynet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916 228 996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