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ebb5da22f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5a40b9ab54d88"/>
  </p:sldMasterIdLst>
  <p:sldIdLst>
    <p:sldId xmlns:r="http://schemas.openxmlformats.org/officeDocument/2006/relationships" id="256" r:id="R459967b1e85b41f8"/>
    <p:sldId xmlns:r="http://schemas.openxmlformats.org/officeDocument/2006/relationships" id="257" r:id="R6b1a118a38d64b4e"/>
    <p:sldId xmlns:r="http://schemas.openxmlformats.org/officeDocument/2006/relationships" id="258" r:id="Ra67f84020381487b"/>
    <p:sldId xmlns:r="http://schemas.openxmlformats.org/officeDocument/2006/relationships" id="259" r:id="R895cfb7ee98b446f"/>
    <p:sldId xmlns:r="http://schemas.openxmlformats.org/officeDocument/2006/relationships" id="260" r:id="R451e38de5d6d4853"/>
    <p:sldId xmlns:r="http://schemas.openxmlformats.org/officeDocument/2006/relationships" id="261" r:id="R98f3975877a64cfe"/>
    <p:sldId xmlns:r="http://schemas.openxmlformats.org/officeDocument/2006/relationships" id="262" r:id="R05ab14ff013d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5a40b9ab54d88" /><Relationship Type="http://schemas.openxmlformats.org/officeDocument/2006/relationships/slide" Target="/ppt/slides/slide1.xml" Id="R459967b1e85b41f8" /><Relationship Type="http://schemas.openxmlformats.org/officeDocument/2006/relationships/slide" Target="/ppt/slides/slide2.xml" Id="R6b1a118a38d64b4e" /><Relationship Type="http://schemas.openxmlformats.org/officeDocument/2006/relationships/slide" Target="/ppt/slides/slide3.xml" Id="Ra67f84020381487b" /><Relationship Type="http://schemas.openxmlformats.org/officeDocument/2006/relationships/slide" Target="/ppt/slides/slide4.xml" Id="R895cfb7ee98b446f" /><Relationship Type="http://schemas.openxmlformats.org/officeDocument/2006/relationships/slide" Target="/ppt/slides/slide5.xml" Id="R451e38de5d6d4853" /><Relationship Type="http://schemas.openxmlformats.org/officeDocument/2006/relationships/slide" Target="/ppt/slides/slide6.xml" Id="R98f3975877a64cfe" /><Relationship Type="http://schemas.openxmlformats.org/officeDocument/2006/relationships/slide" Target="/ppt/slides/slide7.xml" Id="R05ab14ff013d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92b8b7724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22e5d75e4175" /><Relationship Type="http://schemas.openxmlformats.org/officeDocument/2006/relationships/theme" Target="/ppt/slideMasters/theme/theme1.xml" Id="R10014170d09e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422e5d75e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62c2987de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2548a9bb8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78056929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7702ac5ee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580310ce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7f3110d0a40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5fd146d1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 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41 594 582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42 325 349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BAVARIA INVEST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MEME INVEST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HAAVIK SIRIANNE GUSLUND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BURKELAND INVEST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916 189 761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