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d25d8db04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57dc87d9243ef"/>
  </p:sldMasterIdLst>
  <p:sldIdLst>
    <p:sldId xmlns:r="http://schemas.openxmlformats.org/officeDocument/2006/relationships" id="256" r:id="R6c9d2459c91c4b6a"/>
    <p:sldId xmlns:r="http://schemas.openxmlformats.org/officeDocument/2006/relationships" id="257" r:id="Rcdf001d687de4fd1"/>
    <p:sldId xmlns:r="http://schemas.openxmlformats.org/officeDocument/2006/relationships" id="258" r:id="Rabe2945567ba446e"/>
    <p:sldId xmlns:r="http://schemas.openxmlformats.org/officeDocument/2006/relationships" id="259" r:id="R5be747955aa54c68"/>
    <p:sldId xmlns:r="http://schemas.openxmlformats.org/officeDocument/2006/relationships" id="260" r:id="R747b3572d3a84db1"/>
    <p:sldId xmlns:r="http://schemas.openxmlformats.org/officeDocument/2006/relationships" id="261" r:id="R654c08730aec4731"/>
    <p:sldId xmlns:r="http://schemas.openxmlformats.org/officeDocument/2006/relationships" id="262" r:id="R0aaa01335f9f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57dc87d9243ef" /><Relationship Type="http://schemas.openxmlformats.org/officeDocument/2006/relationships/slide" Target="/ppt/slides/slide1.xml" Id="R6c9d2459c91c4b6a" /><Relationship Type="http://schemas.openxmlformats.org/officeDocument/2006/relationships/slide" Target="/ppt/slides/slide2.xml" Id="Rcdf001d687de4fd1" /><Relationship Type="http://schemas.openxmlformats.org/officeDocument/2006/relationships/slide" Target="/ppt/slides/slide3.xml" Id="Rabe2945567ba446e" /><Relationship Type="http://schemas.openxmlformats.org/officeDocument/2006/relationships/slide" Target="/ppt/slides/slide4.xml" Id="R5be747955aa54c68" /><Relationship Type="http://schemas.openxmlformats.org/officeDocument/2006/relationships/slide" Target="/ppt/slides/slide5.xml" Id="R747b3572d3a84db1" /><Relationship Type="http://schemas.openxmlformats.org/officeDocument/2006/relationships/slide" Target="/ppt/slides/slide6.xml" Id="R654c08730aec4731" /><Relationship Type="http://schemas.openxmlformats.org/officeDocument/2006/relationships/slide" Target="/ppt/slides/slide7.xml" Id="R0aaa01335f9f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7bed98505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ceaf8e2b435b" /><Relationship Type="http://schemas.openxmlformats.org/officeDocument/2006/relationships/theme" Target="/ppt/slideMasters/theme/theme1.xml" Id="R758153283309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6ceaf8e2b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1f4bc3bc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609348b66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2c5f681cf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49adced6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1be67482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b0c9ca98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7b1757ba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