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73a241fe194c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7f53744ee0411b"/>
  </p:sldMasterIdLst>
  <p:sldIdLst>
    <p:sldId xmlns:r="http://schemas.openxmlformats.org/officeDocument/2006/relationships" id="256" r:id="R133b661e204d41d3"/>
    <p:sldId xmlns:r="http://schemas.openxmlformats.org/officeDocument/2006/relationships" id="257" r:id="R5110f350983349f6"/>
    <p:sldId xmlns:r="http://schemas.openxmlformats.org/officeDocument/2006/relationships" id="258" r:id="R9f2cfd0495f9498a"/>
    <p:sldId xmlns:r="http://schemas.openxmlformats.org/officeDocument/2006/relationships" id="259" r:id="R40be50f8fef8470b"/>
    <p:sldId xmlns:r="http://schemas.openxmlformats.org/officeDocument/2006/relationships" id="260" r:id="R64360f95b172444e"/>
    <p:sldId xmlns:r="http://schemas.openxmlformats.org/officeDocument/2006/relationships" id="261" r:id="R58fad64ee38745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7f53744ee0411b" /><Relationship Type="http://schemas.openxmlformats.org/officeDocument/2006/relationships/slide" Target="/ppt/slides/slide1.xml" Id="R133b661e204d41d3" /><Relationship Type="http://schemas.openxmlformats.org/officeDocument/2006/relationships/slide" Target="/ppt/slides/slide2.xml" Id="R5110f350983349f6" /><Relationship Type="http://schemas.openxmlformats.org/officeDocument/2006/relationships/slide" Target="/ppt/slides/slide3.xml" Id="R9f2cfd0495f9498a" /><Relationship Type="http://schemas.openxmlformats.org/officeDocument/2006/relationships/slide" Target="/ppt/slides/slide4.xml" Id="R40be50f8fef8470b" /><Relationship Type="http://schemas.openxmlformats.org/officeDocument/2006/relationships/slide" Target="/ppt/slides/slide5.xml" Id="R64360f95b172444e" /><Relationship Type="http://schemas.openxmlformats.org/officeDocument/2006/relationships/slide" Target="/ppt/slides/slide6.xml" Id="R58fad64ee38745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6b6fa4c3bd47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4576aedc34e9a" /><Relationship Type="http://schemas.openxmlformats.org/officeDocument/2006/relationships/theme" Target="/ppt/slideMasters/theme/theme1.xml" Id="Rf4c87fd9913143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c4576aedc34e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7baf873434c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0348d69c04d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820b92cec49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9865b081346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717d8ea3f4c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3255cfe174d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KOBOLT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KOBOLT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KOBOLT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KOBOLT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KOBOLT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KOBOLT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Ryggveien 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4070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916 161 379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KOBOLT INVEST AS</a:t>
            </a:r>
          </a:p>
        </p:txBody>
      </p:sp>
    </p:spTree>
  </p:cSld>
  <p:clrMapOvr>
    <a:masterClrMapping xmlns:a="http://schemas.openxmlformats.org/drawingml/2006/main"/>
  </p:clrMapOvr>
</p:sld>
</file>