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df9352874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d0b95e6c14de7"/>
  </p:sldMasterIdLst>
  <p:sldIdLst>
    <p:sldId xmlns:r="http://schemas.openxmlformats.org/officeDocument/2006/relationships" id="256" r:id="Rf4223fe0152f4c0f"/>
    <p:sldId xmlns:r="http://schemas.openxmlformats.org/officeDocument/2006/relationships" id="257" r:id="R6dd0257190ee41e5"/>
    <p:sldId xmlns:r="http://schemas.openxmlformats.org/officeDocument/2006/relationships" id="258" r:id="R72ad810926884980"/>
    <p:sldId xmlns:r="http://schemas.openxmlformats.org/officeDocument/2006/relationships" id="259" r:id="R25fa46b0b4bf4e79"/>
    <p:sldId xmlns:r="http://schemas.openxmlformats.org/officeDocument/2006/relationships" id="260" r:id="Rb3e4b4a7918f4864"/>
    <p:sldId xmlns:r="http://schemas.openxmlformats.org/officeDocument/2006/relationships" id="261" r:id="R6350188fe157494e"/>
    <p:sldId xmlns:r="http://schemas.openxmlformats.org/officeDocument/2006/relationships" id="262" r:id="Ra562cd8ad0ce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d0b95e6c14de7" /><Relationship Type="http://schemas.openxmlformats.org/officeDocument/2006/relationships/slide" Target="/ppt/slides/slide1.xml" Id="Rf4223fe0152f4c0f" /><Relationship Type="http://schemas.openxmlformats.org/officeDocument/2006/relationships/slide" Target="/ppt/slides/slide2.xml" Id="R6dd0257190ee41e5" /><Relationship Type="http://schemas.openxmlformats.org/officeDocument/2006/relationships/slide" Target="/ppt/slides/slide3.xml" Id="R72ad810926884980" /><Relationship Type="http://schemas.openxmlformats.org/officeDocument/2006/relationships/slide" Target="/ppt/slides/slide4.xml" Id="R25fa46b0b4bf4e79" /><Relationship Type="http://schemas.openxmlformats.org/officeDocument/2006/relationships/slide" Target="/ppt/slides/slide5.xml" Id="Rb3e4b4a7918f4864" /><Relationship Type="http://schemas.openxmlformats.org/officeDocument/2006/relationships/slide" Target="/ppt/slides/slide6.xml" Id="R6350188fe157494e" /><Relationship Type="http://schemas.openxmlformats.org/officeDocument/2006/relationships/slide" Target="/ppt/slides/slide7.xml" Id="Ra562cd8ad0ce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74528d664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3289cff64de3" /><Relationship Type="http://schemas.openxmlformats.org/officeDocument/2006/relationships/theme" Target="/ppt/slideMasters/theme/theme1.xml" Id="Rcc415a14ce95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43289cff6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90043ed2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42897691e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a9b7f8b61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23a7f8e37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03455cca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59723d9c6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56546191d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