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fc9088e91840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2c61de3ff847c7"/>
  </p:sldMasterIdLst>
  <p:sldIdLst>
    <p:sldId xmlns:r="http://schemas.openxmlformats.org/officeDocument/2006/relationships" id="256" r:id="R4dabba41b06e473f"/>
    <p:sldId xmlns:r="http://schemas.openxmlformats.org/officeDocument/2006/relationships" id="257" r:id="Re11255e6ea1c426b"/>
    <p:sldId xmlns:r="http://schemas.openxmlformats.org/officeDocument/2006/relationships" id="258" r:id="Rdf04a23fa6a84c81"/>
    <p:sldId xmlns:r="http://schemas.openxmlformats.org/officeDocument/2006/relationships" id="259" r:id="R988d18c7135145a2"/>
    <p:sldId xmlns:r="http://schemas.openxmlformats.org/officeDocument/2006/relationships" id="260" r:id="R013fa16e72a84f6b"/>
    <p:sldId xmlns:r="http://schemas.openxmlformats.org/officeDocument/2006/relationships" id="261" r:id="Re959de6f86fb492d"/>
    <p:sldId xmlns:r="http://schemas.openxmlformats.org/officeDocument/2006/relationships" id="262" r:id="R5f251df4b86746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2c61de3ff847c7" /><Relationship Type="http://schemas.openxmlformats.org/officeDocument/2006/relationships/slide" Target="/ppt/slides/slide1.xml" Id="R4dabba41b06e473f" /><Relationship Type="http://schemas.openxmlformats.org/officeDocument/2006/relationships/slide" Target="/ppt/slides/slide2.xml" Id="Re11255e6ea1c426b" /><Relationship Type="http://schemas.openxmlformats.org/officeDocument/2006/relationships/slide" Target="/ppt/slides/slide3.xml" Id="Rdf04a23fa6a84c81" /><Relationship Type="http://schemas.openxmlformats.org/officeDocument/2006/relationships/slide" Target="/ppt/slides/slide4.xml" Id="R988d18c7135145a2" /><Relationship Type="http://schemas.openxmlformats.org/officeDocument/2006/relationships/slide" Target="/ppt/slides/slide5.xml" Id="R013fa16e72a84f6b" /><Relationship Type="http://schemas.openxmlformats.org/officeDocument/2006/relationships/slide" Target="/ppt/slides/slide6.xml" Id="Re959de6f86fb492d" /><Relationship Type="http://schemas.openxmlformats.org/officeDocument/2006/relationships/slide" Target="/ppt/slides/slide7.xml" Id="R5f251df4b86746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60afcb0e640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ec49020c84d5b" /><Relationship Type="http://schemas.openxmlformats.org/officeDocument/2006/relationships/theme" Target="/ppt/slideMasters/theme/theme1.xml" Id="R09d83c7ba6904f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eec49020c84d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e84ba629b4c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0130b99354f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9af45525e40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adbb7785943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87370263942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743c67b874e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f9fde29a249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STRAUMSVAAGEN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STRAUMSVAAGEN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STRAUMSVAAGEN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STRAUMSVAAGEN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STRAUMSVAAGEN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STRAUMSVAAGEN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230 922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152 787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3 432 043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17 206 540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29 366 245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STRAUMSVAAGEN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TORE HOLSETHER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STRAUMSVAAGEN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916 120 494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STRAUMSVAAGEN AS</a:t>
            </a:r>
          </a:p>
        </p:txBody>
      </p:sp>
    </p:spTree>
  </p:cSld>
  <p:clrMapOvr>
    <a:masterClrMapping xmlns:a="http://schemas.openxmlformats.org/drawingml/2006/main"/>
  </p:clrMapOvr>
</p:sld>
</file>