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60429b108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00c26a43d4e19"/>
  </p:sldMasterIdLst>
  <p:sldIdLst>
    <p:sldId xmlns:r="http://schemas.openxmlformats.org/officeDocument/2006/relationships" id="256" r:id="R8eb0c8472807469d"/>
    <p:sldId xmlns:r="http://schemas.openxmlformats.org/officeDocument/2006/relationships" id="257" r:id="R8ba8aec3d0524820"/>
    <p:sldId xmlns:r="http://schemas.openxmlformats.org/officeDocument/2006/relationships" id="258" r:id="R9e91feb604014dfa"/>
    <p:sldId xmlns:r="http://schemas.openxmlformats.org/officeDocument/2006/relationships" id="259" r:id="R5f88f3375c8640be"/>
    <p:sldId xmlns:r="http://schemas.openxmlformats.org/officeDocument/2006/relationships" id="260" r:id="Rfc5e6068d44d4f8e"/>
    <p:sldId xmlns:r="http://schemas.openxmlformats.org/officeDocument/2006/relationships" id="261" r:id="R1ca90e80d8e349aa"/>
    <p:sldId xmlns:r="http://schemas.openxmlformats.org/officeDocument/2006/relationships" id="262" r:id="R873751f88ad543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00c26a43d4e19" /><Relationship Type="http://schemas.openxmlformats.org/officeDocument/2006/relationships/slide" Target="/ppt/slides/slide1.xml" Id="R8eb0c8472807469d" /><Relationship Type="http://schemas.openxmlformats.org/officeDocument/2006/relationships/slide" Target="/ppt/slides/slide2.xml" Id="R8ba8aec3d0524820" /><Relationship Type="http://schemas.openxmlformats.org/officeDocument/2006/relationships/slide" Target="/ppt/slides/slide3.xml" Id="R9e91feb604014dfa" /><Relationship Type="http://schemas.openxmlformats.org/officeDocument/2006/relationships/slide" Target="/ppt/slides/slide4.xml" Id="R5f88f3375c8640be" /><Relationship Type="http://schemas.openxmlformats.org/officeDocument/2006/relationships/slide" Target="/ppt/slides/slide5.xml" Id="Rfc5e6068d44d4f8e" /><Relationship Type="http://schemas.openxmlformats.org/officeDocument/2006/relationships/slide" Target="/ppt/slides/slide6.xml" Id="R1ca90e80d8e349aa" /><Relationship Type="http://schemas.openxmlformats.org/officeDocument/2006/relationships/slide" Target="/ppt/slides/slide7.xml" Id="R873751f88ad543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8bdd862f8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2d95e3ec24925" /><Relationship Type="http://schemas.openxmlformats.org/officeDocument/2006/relationships/theme" Target="/ppt/slideMasters/theme/theme1.xml" Id="Rfc8b775c499f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2d95e3ec2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5cf0d5974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7a013cb5f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96515f60c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9682058f8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a324bc393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5a339994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99440f57a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4 230 920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KAI-ERIK SKAGEN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kerikskagen@gmail.com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