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6d523cd70e43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a7690cdd2048a5"/>
  </p:sldMasterIdLst>
  <p:sldIdLst>
    <p:sldId xmlns:r="http://schemas.openxmlformats.org/officeDocument/2006/relationships" id="256" r:id="R0e72d00e9d464e87"/>
    <p:sldId xmlns:r="http://schemas.openxmlformats.org/officeDocument/2006/relationships" id="257" r:id="Rfd60eeb7cff741f7"/>
    <p:sldId xmlns:r="http://schemas.openxmlformats.org/officeDocument/2006/relationships" id="258" r:id="R6082f5d843074de4"/>
    <p:sldId xmlns:r="http://schemas.openxmlformats.org/officeDocument/2006/relationships" id="259" r:id="Rd340394bb1b84532"/>
    <p:sldId xmlns:r="http://schemas.openxmlformats.org/officeDocument/2006/relationships" id="260" r:id="R7decc2b75ead4a10"/>
    <p:sldId xmlns:r="http://schemas.openxmlformats.org/officeDocument/2006/relationships" id="261" r:id="R51efadeea1414dec"/>
    <p:sldId xmlns:r="http://schemas.openxmlformats.org/officeDocument/2006/relationships" id="262" r:id="R033b6b3111cd4b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7690cdd2048a5" /><Relationship Type="http://schemas.openxmlformats.org/officeDocument/2006/relationships/slide" Target="/ppt/slides/slide1.xml" Id="R0e72d00e9d464e87" /><Relationship Type="http://schemas.openxmlformats.org/officeDocument/2006/relationships/slide" Target="/ppt/slides/slide2.xml" Id="Rfd60eeb7cff741f7" /><Relationship Type="http://schemas.openxmlformats.org/officeDocument/2006/relationships/slide" Target="/ppt/slides/slide3.xml" Id="R6082f5d843074de4" /><Relationship Type="http://schemas.openxmlformats.org/officeDocument/2006/relationships/slide" Target="/ppt/slides/slide4.xml" Id="Rd340394bb1b84532" /><Relationship Type="http://schemas.openxmlformats.org/officeDocument/2006/relationships/slide" Target="/ppt/slides/slide5.xml" Id="R7decc2b75ead4a10" /><Relationship Type="http://schemas.openxmlformats.org/officeDocument/2006/relationships/slide" Target="/ppt/slides/slide6.xml" Id="R51efadeea1414dec" /><Relationship Type="http://schemas.openxmlformats.org/officeDocument/2006/relationships/slide" Target="/ppt/slides/slide7.xml" Id="R033b6b3111cd4b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42d4ff05440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8e6ea798d49f9" /><Relationship Type="http://schemas.openxmlformats.org/officeDocument/2006/relationships/theme" Target="/ppt/slideMasters/theme/theme1.xml" Id="R88c134fe672746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08e6ea798d49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90929cc3c4c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8269be4264d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ec9b659fc4d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acd263ce442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04035b34246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9216bea3c41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2ef5d771d4e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2 092 605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5 046 331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5 095 437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SÆTREVIK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 Christophersens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916 102 887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