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f47134973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63c2211854aff"/>
  </p:sldMasterIdLst>
  <p:sldIdLst>
    <p:sldId xmlns:r="http://schemas.openxmlformats.org/officeDocument/2006/relationships" id="256" r:id="R66bf274607994bdb"/>
    <p:sldId xmlns:r="http://schemas.openxmlformats.org/officeDocument/2006/relationships" id="257" r:id="R4b33850ed18a4eb4"/>
    <p:sldId xmlns:r="http://schemas.openxmlformats.org/officeDocument/2006/relationships" id="258" r:id="R99d2dd85b19f44af"/>
    <p:sldId xmlns:r="http://schemas.openxmlformats.org/officeDocument/2006/relationships" id="259" r:id="R873bdbb0c9e74d29"/>
    <p:sldId xmlns:r="http://schemas.openxmlformats.org/officeDocument/2006/relationships" id="260" r:id="Rb9f342a016c742e0"/>
    <p:sldId xmlns:r="http://schemas.openxmlformats.org/officeDocument/2006/relationships" id="261" r:id="R39cdabcf0d1a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63c2211854aff" /><Relationship Type="http://schemas.openxmlformats.org/officeDocument/2006/relationships/slide" Target="/ppt/slides/slide1.xml" Id="R66bf274607994bdb" /><Relationship Type="http://schemas.openxmlformats.org/officeDocument/2006/relationships/slide" Target="/ppt/slides/slide2.xml" Id="R4b33850ed18a4eb4" /><Relationship Type="http://schemas.openxmlformats.org/officeDocument/2006/relationships/slide" Target="/ppt/slides/slide3.xml" Id="R99d2dd85b19f44af" /><Relationship Type="http://schemas.openxmlformats.org/officeDocument/2006/relationships/slide" Target="/ppt/slides/slide4.xml" Id="R873bdbb0c9e74d29" /><Relationship Type="http://schemas.openxmlformats.org/officeDocument/2006/relationships/slide" Target="/ppt/slides/slide5.xml" Id="Rb9f342a016c742e0" /><Relationship Type="http://schemas.openxmlformats.org/officeDocument/2006/relationships/slide" Target="/ppt/slides/slide6.xml" Id="R39cdabcf0d1a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30be9133e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25add6344c66" /><Relationship Type="http://schemas.openxmlformats.org/officeDocument/2006/relationships/theme" Target="/ppt/slideMasters/theme/theme1.xml" Id="R82d4e17d5de943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c25add6344c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47b8afaea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8610bac9d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eae635c88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c1f49b4a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6716d69a3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1d36834ba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Christophersens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