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b5af8c5b3147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df320b60ff4b98"/>
  </p:sldMasterIdLst>
  <p:sldIdLst>
    <p:sldId xmlns:r="http://schemas.openxmlformats.org/officeDocument/2006/relationships" id="256" r:id="Rf0afb5223cae40c4"/>
    <p:sldId xmlns:r="http://schemas.openxmlformats.org/officeDocument/2006/relationships" id="257" r:id="Rcace8a9b2a3e4217"/>
    <p:sldId xmlns:r="http://schemas.openxmlformats.org/officeDocument/2006/relationships" id="258" r:id="R7682e9390dd34057"/>
    <p:sldId xmlns:r="http://schemas.openxmlformats.org/officeDocument/2006/relationships" id="259" r:id="R6d97b24c12c44bfa"/>
    <p:sldId xmlns:r="http://schemas.openxmlformats.org/officeDocument/2006/relationships" id="260" r:id="Rec461b2ab7ec4085"/>
    <p:sldId xmlns:r="http://schemas.openxmlformats.org/officeDocument/2006/relationships" id="261" r:id="R3de1f2c9a3ae4d93"/>
    <p:sldId xmlns:r="http://schemas.openxmlformats.org/officeDocument/2006/relationships" id="262" r:id="Rad98261013b148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df320b60ff4b98" /><Relationship Type="http://schemas.openxmlformats.org/officeDocument/2006/relationships/slide" Target="/ppt/slides/slide1.xml" Id="Rf0afb5223cae40c4" /><Relationship Type="http://schemas.openxmlformats.org/officeDocument/2006/relationships/slide" Target="/ppt/slides/slide2.xml" Id="Rcace8a9b2a3e4217" /><Relationship Type="http://schemas.openxmlformats.org/officeDocument/2006/relationships/slide" Target="/ppt/slides/slide3.xml" Id="R7682e9390dd34057" /><Relationship Type="http://schemas.openxmlformats.org/officeDocument/2006/relationships/slide" Target="/ppt/slides/slide4.xml" Id="R6d97b24c12c44bfa" /><Relationship Type="http://schemas.openxmlformats.org/officeDocument/2006/relationships/slide" Target="/ppt/slides/slide5.xml" Id="Rec461b2ab7ec4085" /><Relationship Type="http://schemas.openxmlformats.org/officeDocument/2006/relationships/slide" Target="/ppt/slides/slide6.xml" Id="R3de1f2c9a3ae4d93" /><Relationship Type="http://schemas.openxmlformats.org/officeDocument/2006/relationships/slide" Target="/ppt/slides/slide7.xml" Id="Rad98261013b148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79797801e148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2fcb5185e48a0" /><Relationship Type="http://schemas.openxmlformats.org/officeDocument/2006/relationships/theme" Target="/ppt/slideMasters/theme/theme1.xml" Id="Rc20c2211274c49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f2fcb5185e48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2a0196b9d42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3133db5a646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b8d332a5042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e5aafaf4c48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4c6f0a8044c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14f09df854f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c63bc547d41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REVISORFORUM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REVISORFORUM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REVISORFORUM 1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REVISORFORUM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REVISORFORUM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REVISORFORUM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2 510 495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301 667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279 522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1 171 478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1 860 228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REVISORFORUM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 KNUT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REVISORFORUM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Stiansen &amp; Co. AS, Fekjan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www.revisorforum1.no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916 102 291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REVISORFORUM 1 AS</a:t>
            </a:r>
          </a:p>
        </p:txBody>
      </p:sp>
    </p:spTree>
  </p:cSld>
  <p:clrMapOvr>
    <a:masterClrMapping xmlns:a="http://schemas.openxmlformats.org/drawingml/2006/main"/>
  </p:clrMapOvr>
</p:sld>
</file>