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8a17292f2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114269f0c4e3f"/>
  </p:sldMasterIdLst>
  <p:sldIdLst>
    <p:sldId xmlns:r="http://schemas.openxmlformats.org/officeDocument/2006/relationships" id="256" r:id="Rddc6a3a2fba04013"/>
    <p:sldId xmlns:r="http://schemas.openxmlformats.org/officeDocument/2006/relationships" id="257" r:id="R161e4050303e4775"/>
    <p:sldId xmlns:r="http://schemas.openxmlformats.org/officeDocument/2006/relationships" id="258" r:id="Rf05714600b6c4477"/>
    <p:sldId xmlns:r="http://schemas.openxmlformats.org/officeDocument/2006/relationships" id="259" r:id="Rc7de5bbfccc9481a"/>
    <p:sldId xmlns:r="http://schemas.openxmlformats.org/officeDocument/2006/relationships" id="260" r:id="R7300fa2247434617"/>
    <p:sldId xmlns:r="http://schemas.openxmlformats.org/officeDocument/2006/relationships" id="261" r:id="R034f0fb817e44dda"/>
    <p:sldId xmlns:r="http://schemas.openxmlformats.org/officeDocument/2006/relationships" id="262" r:id="R4e51a97f98dc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114269f0c4e3f" /><Relationship Type="http://schemas.openxmlformats.org/officeDocument/2006/relationships/slide" Target="/ppt/slides/slide1.xml" Id="Rddc6a3a2fba04013" /><Relationship Type="http://schemas.openxmlformats.org/officeDocument/2006/relationships/slide" Target="/ppt/slides/slide2.xml" Id="R161e4050303e4775" /><Relationship Type="http://schemas.openxmlformats.org/officeDocument/2006/relationships/slide" Target="/ppt/slides/slide3.xml" Id="Rf05714600b6c4477" /><Relationship Type="http://schemas.openxmlformats.org/officeDocument/2006/relationships/slide" Target="/ppt/slides/slide4.xml" Id="Rc7de5bbfccc9481a" /><Relationship Type="http://schemas.openxmlformats.org/officeDocument/2006/relationships/slide" Target="/ppt/slides/slide5.xml" Id="R7300fa2247434617" /><Relationship Type="http://schemas.openxmlformats.org/officeDocument/2006/relationships/slide" Target="/ppt/slides/slide6.xml" Id="R034f0fb817e44dda" /><Relationship Type="http://schemas.openxmlformats.org/officeDocument/2006/relationships/slide" Target="/ppt/slides/slide7.xml" Id="R4e51a97f98dc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5348969f2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5b9ef4534b35" /><Relationship Type="http://schemas.openxmlformats.org/officeDocument/2006/relationships/theme" Target="/ppt/slideMasters/theme/theme1.xml" Id="R9d050801ed94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15b9ef453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55dec574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f88458e5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2e5b42e6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72390941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709205a6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a02245a9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e3132dcb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