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5e56892b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78044a37f489b"/>
  </p:sldMasterIdLst>
  <p:sldIdLst>
    <p:sldId xmlns:r="http://schemas.openxmlformats.org/officeDocument/2006/relationships" id="256" r:id="R15718b0767f046ef"/>
    <p:sldId xmlns:r="http://schemas.openxmlformats.org/officeDocument/2006/relationships" id="257" r:id="R369d26c4e3d54fe4"/>
    <p:sldId xmlns:r="http://schemas.openxmlformats.org/officeDocument/2006/relationships" id="258" r:id="Ref9bf06e71074081"/>
    <p:sldId xmlns:r="http://schemas.openxmlformats.org/officeDocument/2006/relationships" id="259" r:id="Raea23948e4614b30"/>
    <p:sldId xmlns:r="http://schemas.openxmlformats.org/officeDocument/2006/relationships" id="260" r:id="R2758036ee04941b4"/>
    <p:sldId xmlns:r="http://schemas.openxmlformats.org/officeDocument/2006/relationships" id="261" r:id="Rd3c9424e2922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78044a37f489b" /><Relationship Type="http://schemas.openxmlformats.org/officeDocument/2006/relationships/slide" Target="/ppt/slides/slide1.xml" Id="R15718b0767f046ef" /><Relationship Type="http://schemas.openxmlformats.org/officeDocument/2006/relationships/slide" Target="/ppt/slides/slide2.xml" Id="R369d26c4e3d54fe4" /><Relationship Type="http://schemas.openxmlformats.org/officeDocument/2006/relationships/slide" Target="/ppt/slides/slide3.xml" Id="Ref9bf06e71074081" /><Relationship Type="http://schemas.openxmlformats.org/officeDocument/2006/relationships/slide" Target="/ppt/slides/slide4.xml" Id="Raea23948e4614b30" /><Relationship Type="http://schemas.openxmlformats.org/officeDocument/2006/relationships/slide" Target="/ppt/slides/slide5.xml" Id="R2758036ee04941b4" /><Relationship Type="http://schemas.openxmlformats.org/officeDocument/2006/relationships/slide" Target="/ppt/slides/slide6.xml" Id="Rd3c9424e2922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1ed8fc0cd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d3b249f24be4" /><Relationship Type="http://schemas.openxmlformats.org/officeDocument/2006/relationships/theme" Target="/ppt/slideMasters/theme/theme1.xml" Id="R1ac9d9526921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ad3b249f2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e9e2b961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ddf8a415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a878396d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689cf8c3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25b0572ff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d11e00c1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