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99c843eba4b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bab40aa014b32"/>
  </p:sldMasterIdLst>
  <p:sldIdLst>
    <p:sldId xmlns:r="http://schemas.openxmlformats.org/officeDocument/2006/relationships" id="256" r:id="R8cb0e6e7fcf545fc"/>
    <p:sldId xmlns:r="http://schemas.openxmlformats.org/officeDocument/2006/relationships" id="257" r:id="R2c3d53ce75b94984"/>
    <p:sldId xmlns:r="http://schemas.openxmlformats.org/officeDocument/2006/relationships" id="258" r:id="Rdc0867d685674d0b"/>
    <p:sldId xmlns:r="http://schemas.openxmlformats.org/officeDocument/2006/relationships" id="259" r:id="R691183c5e839455c"/>
    <p:sldId xmlns:r="http://schemas.openxmlformats.org/officeDocument/2006/relationships" id="260" r:id="R13a7fddcf0d34ce0"/>
    <p:sldId xmlns:r="http://schemas.openxmlformats.org/officeDocument/2006/relationships" id="261" r:id="Rc03e574d7a9c4f76"/>
    <p:sldId xmlns:r="http://schemas.openxmlformats.org/officeDocument/2006/relationships" id="262" r:id="Rf07c9993b0ab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bab40aa014b32" /><Relationship Type="http://schemas.openxmlformats.org/officeDocument/2006/relationships/slide" Target="/ppt/slides/slide1.xml" Id="R8cb0e6e7fcf545fc" /><Relationship Type="http://schemas.openxmlformats.org/officeDocument/2006/relationships/slide" Target="/ppt/slides/slide2.xml" Id="R2c3d53ce75b94984" /><Relationship Type="http://schemas.openxmlformats.org/officeDocument/2006/relationships/slide" Target="/ppt/slides/slide3.xml" Id="Rdc0867d685674d0b" /><Relationship Type="http://schemas.openxmlformats.org/officeDocument/2006/relationships/slide" Target="/ppt/slides/slide4.xml" Id="R691183c5e839455c" /><Relationship Type="http://schemas.openxmlformats.org/officeDocument/2006/relationships/slide" Target="/ppt/slides/slide5.xml" Id="R13a7fddcf0d34ce0" /><Relationship Type="http://schemas.openxmlformats.org/officeDocument/2006/relationships/slide" Target="/ppt/slides/slide6.xml" Id="Rc03e574d7a9c4f76" /><Relationship Type="http://schemas.openxmlformats.org/officeDocument/2006/relationships/slide" Target="/ppt/slides/slide7.xml" Id="Rf07c9993b0ab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0736cd788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cf72012a743ab" /><Relationship Type="http://schemas.openxmlformats.org/officeDocument/2006/relationships/theme" Target="/ppt/slideMasters/theme/theme1.xml" Id="R2f4abf56c99b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cf72012a743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23e61906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2dcfc8f39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9aa09460b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ecfd51649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bd768147146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c4e9e6be8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051a9ebcd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