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a7f084017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2ce9fc00744cad"/>
  </p:sldMasterIdLst>
  <p:sldIdLst>
    <p:sldId xmlns:r="http://schemas.openxmlformats.org/officeDocument/2006/relationships" id="256" r:id="Re6c22eab50234210"/>
    <p:sldId xmlns:r="http://schemas.openxmlformats.org/officeDocument/2006/relationships" id="257" r:id="R33cf02182cef430b"/>
    <p:sldId xmlns:r="http://schemas.openxmlformats.org/officeDocument/2006/relationships" id="258" r:id="R3db41eeff7434b64"/>
    <p:sldId xmlns:r="http://schemas.openxmlformats.org/officeDocument/2006/relationships" id="259" r:id="Rc62b3d7beedb4b58"/>
    <p:sldId xmlns:r="http://schemas.openxmlformats.org/officeDocument/2006/relationships" id="260" r:id="R9c42fb907d544a06"/>
    <p:sldId xmlns:r="http://schemas.openxmlformats.org/officeDocument/2006/relationships" id="261" r:id="R25415bf2d1ba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ce9fc00744cad" /><Relationship Type="http://schemas.openxmlformats.org/officeDocument/2006/relationships/slide" Target="/ppt/slides/slide1.xml" Id="Re6c22eab50234210" /><Relationship Type="http://schemas.openxmlformats.org/officeDocument/2006/relationships/slide" Target="/ppt/slides/slide2.xml" Id="R33cf02182cef430b" /><Relationship Type="http://schemas.openxmlformats.org/officeDocument/2006/relationships/slide" Target="/ppt/slides/slide3.xml" Id="R3db41eeff7434b64" /><Relationship Type="http://schemas.openxmlformats.org/officeDocument/2006/relationships/slide" Target="/ppt/slides/slide4.xml" Id="Rc62b3d7beedb4b58" /><Relationship Type="http://schemas.openxmlformats.org/officeDocument/2006/relationships/slide" Target="/ppt/slides/slide5.xml" Id="R9c42fb907d544a06" /><Relationship Type="http://schemas.openxmlformats.org/officeDocument/2006/relationships/slide" Target="/ppt/slides/slide6.xml" Id="R25415bf2d1ba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eb749fb224d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f704a29424b50" /><Relationship Type="http://schemas.openxmlformats.org/officeDocument/2006/relationships/theme" Target="/ppt/slideMasters/theme/theme1.xml" Id="R0c2438934a0e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df704a29424b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c2d900365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10bc1020e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2bf794263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8e6e69ec44c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f0ab3ba49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41779f6f4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