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666e85095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08989c7a14aae"/>
  </p:sldMasterIdLst>
  <p:sldIdLst>
    <p:sldId xmlns:r="http://schemas.openxmlformats.org/officeDocument/2006/relationships" id="256" r:id="R37c2a116c9c04694"/>
    <p:sldId xmlns:r="http://schemas.openxmlformats.org/officeDocument/2006/relationships" id="257" r:id="Rf8b4e4c729f14c7a"/>
    <p:sldId xmlns:r="http://schemas.openxmlformats.org/officeDocument/2006/relationships" id="258" r:id="R3c314dd713cc4c2d"/>
    <p:sldId xmlns:r="http://schemas.openxmlformats.org/officeDocument/2006/relationships" id="259" r:id="R1ddd0a564e6b436b"/>
    <p:sldId xmlns:r="http://schemas.openxmlformats.org/officeDocument/2006/relationships" id="260" r:id="R7002ad682ac24807"/>
    <p:sldId xmlns:r="http://schemas.openxmlformats.org/officeDocument/2006/relationships" id="261" r:id="R9c9470e55f7d4588"/>
    <p:sldId xmlns:r="http://schemas.openxmlformats.org/officeDocument/2006/relationships" id="262" r:id="R955e2dcef567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08989c7a14aae" /><Relationship Type="http://schemas.openxmlformats.org/officeDocument/2006/relationships/slide" Target="/ppt/slides/slide1.xml" Id="R37c2a116c9c04694" /><Relationship Type="http://schemas.openxmlformats.org/officeDocument/2006/relationships/slide" Target="/ppt/slides/slide2.xml" Id="Rf8b4e4c729f14c7a" /><Relationship Type="http://schemas.openxmlformats.org/officeDocument/2006/relationships/slide" Target="/ppt/slides/slide3.xml" Id="R3c314dd713cc4c2d" /><Relationship Type="http://schemas.openxmlformats.org/officeDocument/2006/relationships/slide" Target="/ppt/slides/slide4.xml" Id="R1ddd0a564e6b436b" /><Relationship Type="http://schemas.openxmlformats.org/officeDocument/2006/relationships/slide" Target="/ppt/slides/slide5.xml" Id="R7002ad682ac24807" /><Relationship Type="http://schemas.openxmlformats.org/officeDocument/2006/relationships/slide" Target="/ppt/slides/slide6.xml" Id="R9c9470e55f7d4588" /><Relationship Type="http://schemas.openxmlformats.org/officeDocument/2006/relationships/slide" Target="/ppt/slides/slide7.xml" Id="R955e2dcef567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f274887f9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6caa94634322" /><Relationship Type="http://schemas.openxmlformats.org/officeDocument/2006/relationships/theme" Target="/ppt/slideMasters/theme/theme1.xml" Id="R05d2c8e2227e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56caa9463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b5d2dc90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7812ac32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1fb1e5c70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6a8a9e2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dd0ba712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6d462655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1307535e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INVESTERAAS &amp;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VESTERAAS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56H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erlend.vesteraas@gmail.com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