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454945553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c0c7714e14061"/>
  </p:sldMasterIdLst>
  <p:sldIdLst>
    <p:sldId xmlns:r="http://schemas.openxmlformats.org/officeDocument/2006/relationships" id="256" r:id="R9174aca3efbe41f8"/>
    <p:sldId xmlns:r="http://schemas.openxmlformats.org/officeDocument/2006/relationships" id="257" r:id="Rab9f2e7c4a874dbf"/>
    <p:sldId xmlns:r="http://schemas.openxmlformats.org/officeDocument/2006/relationships" id="258" r:id="R044004a3742b4f67"/>
    <p:sldId xmlns:r="http://schemas.openxmlformats.org/officeDocument/2006/relationships" id="259" r:id="R9d03e09291484785"/>
    <p:sldId xmlns:r="http://schemas.openxmlformats.org/officeDocument/2006/relationships" id="260" r:id="Re4c59641fa504d79"/>
    <p:sldId xmlns:r="http://schemas.openxmlformats.org/officeDocument/2006/relationships" id="261" r:id="R4f3bbf646c02428f"/>
    <p:sldId xmlns:r="http://schemas.openxmlformats.org/officeDocument/2006/relationships" id="262" r:id="R023c113d8872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c0c7714e14061" /><Relationship Type="http://schemas.openxmlformats.org/officeDocument/2006/relationships/slide" Target="/ppt/slides/slide1.xml" Id="R9174aca3efbe41f8" /><Relationship Type="http://schemas.openxmlformats.org/officeDocument/2006/relationships/slide" Target="/ppt/slides/slide2.xml" Id="Rab9f2e7c4a874dbf" /><Relationship Type="http://schemas.openxmlformats.org/officeDocument/2006/relationships/slide" Target="/ppt/slides/slide3.xml" Id="R044004a3742b4f67" /><Relationship Type="http://schemas.openxmlformats.org/officeDocument/2006/relationships/slide" Target="/ppt/slides/slide4.xml" Id="R9d03e09291484785" /><Relationship Type="http://schemas.openxmlformats.org/officeDocument/2006/relationships/slide" Target="/ppt/slides/slide5.xml" Id="Re4c59641fa504d79" /><Relationship Type="http://schemas.openxmlformats.org/officeDocument/2006/relationships/slide" Target="/ppt/slides/slide6.xml" Id="R4f3bbf646c02428f" /><Relationship Type="http://schemas.openxmlformats.org/officeDocument/2006/relationships/slide" Target="/ppt/slides/slide7.xml" Id="R023c113d8872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f8c60ec28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cf9cf0ea049c8" /><Relationship Type="http://schemas.openxmlformats.org/officeDocument/2006/relationships/theme" Target="/ppt/slideMasters/theme/theme1.xml" Id="R26c5c07db18f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cf9cf0ea0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40370774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b6d215e83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540318dbb43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c4c0cb7b0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1d0103f47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b64ab620a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531b57694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Økonomene AS, 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