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443df58e1e41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1fc5b46e5449e3"/>
  </p:sldMasterIdLst>
  <p:sldIdLst>
    <p:sldId xmlns:r="http://schemas.openxmlformats.org/officeDocument/2006/relationships" id="256" r:id="R31dc37ed4318402d"/>
    <p:sldId xmlns:r="http://schemas.openxmlformats.org/officeDocument/2006/relationships" id="257" r:id="Rf7f603d6bcb34c8a"/>
    <p:sldId xmlns:r="http://schemas.openxmlformats.org/officeDocument/2006/relationships" id="258" r:id="R8e52636845d24b12"/>
    <p:sldId xmlns:r="http://schemas.openxmlformats.org/officeDocument/2006/relationships" id="259" r:id="R92a143a369ed4310"/>
    <p:sldId xmlns:r="http://schemas.openxmlformats.org/officeDocument/2006/relationships" id="260" r:id="R2d6c8b23072d46d0"/>
    <p:sldId xmlns:r="http://schemas.openxmlformats.org/officeDocument/2006/relationships" id="261" r:id="Rfdf400a44ea942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1fc5b46e5449e3" /><Relationship Type="http://schemas.openxmlformats.org/officeDocument/2006/relationships/slide" Target="/ppt/slides/slide1.xml" Id="R31dc37ed4318402d" /><Relationship Type="http://schemas.openxmlformats.org/officeDocument/2006/relationships/slide" Target="/ppt/slides/slide2.xml" Id="Rf7f603d6bcb34c8a" /><Relationship Type="http://schemas.openxmlformats.org/officeDocument/2006/relationships/slide" Target="/ppt/slides/slide3.xml" Id="R8e52636845d24b12" /><Relationship Type="http://schemas.openxmlformats.org/officeDocument/2006/relationships/slide" Target="/ppt/slides/slide4.xml" Id="R92a143a369ed4310" /><Relationship Type="http://schemas.openxmlformats.org/officeDocument/2006/relationships/slide" Target="/ppt/slides/slide5.xml" Id="R2d6c8b23072d46d0" /><Relationship Type="http://schemas.openxmlformats.org/officeDocument/2006/relationships/slide" Target="/ppt/slides/slide6.xml" Id="Rfdf400a44ea942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4986b9cb6b42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f306c3056432b" /><Relationship Type="http://schemas.openxmlformats.org/officeDocument/2006/relationships/theme" Target="/ppt/slideMasters/theme/theme1.xml" Id="R468f79fdfc0242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bf306c305643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0bda7ecf540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ef868866e44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ab030968848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1576166f443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8a327ff9b48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302f7d4934a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Økonomene AS, Vikaveien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edinholding@gmail.com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915 990 533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EDIN HOLDING AS</a:t>
            </a:r>
          </a:p>
        </p:txBody>
      </p:sp>
    </p:spTree>
  </p:cSld>
  <p:clrMapOvr>
    <a:masterClrMapping xmlns:a="http://schemas.openxmlformats.org/drawingml/2006/main"/>
  </p:clrMapOvr>
</p:sld>
</file>