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af5b433ade4c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cbc4b919b4496"/>
  </p:sldMasterIdLst>
  <p:sldIdLst>
    <p:sldId xmlns:r="http://schemas.openxmlformats.org/officeDocument/2006/relationships" id="256" r:id="R8016f82002fd43f9"/>
    <p:sldId xmlns:r="http://schemas.openxmlformats.org/officeDocument/2006/relationships" id="257" r:id="R15a2949caac54af5"/>
    <p:sldId xmlns:r="http://schemas.openxmlformats.org/officeDocument/2006/relationships" id="258" r:id="R24bf06875361437f"/>
    <p:sldId xmlns:r="http://schemas.openxmlformats.org/officeDocument/2006/relationships" id="259" r:id="Rbdfb69b2a83b424d"/>
    <p:sldId xmlns:r="http://schemas.openxmlformats.org/officeDocument/2006/relationships" id="260" r:id="R2e1fbbd500a1432e"/>
    <p:sldId xmlns:r="http://schemas.openxmlformats.org/officeDocument/2006/relationships" id="261" r:id="Rbbf21b6a181342b4"/>
    <p:sldId xmlns:r="http://schemas.openxmlformats.org/officeDocument/2006/relationships" id="262" r:id="R41bf7778320a40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cbc4b919b4496" /><Relationship Type="http://schemas.openxmlformats.org/officeDocument/2006/relationships/slide" Target="/ppt/slides/slide1.xml" Id="R8016f82002fd43f9" /><Relationship Type="http://schemas.openxmlformats.org/officeDocument/2006/relationships/slide" Target="/ppt/slides/slide2.xml" Id="R15a2949caac54af5" /><Relationship Type="http://schemas.openxmlformats.org/officeDocument/2006/relationships/slide" Target="/ppt/slides/slide3.xml" Id="R24bf06875361437f" /><Relationship Type="http://schemas.openxmlformats.org/officeDocument/2006/relationships/slide" Target="/ppt/slides/slide4.xml" Id="Rbdfb69b2a83b424d" /><Relationship Type="http://schemas.openxmlformats.org/officeDocument/2006/relationships/slide" Target="/ppt/slides/slide5.xml" Id="R2e1fbbd500a1432e" /><Relationship Type="http://schemas.openxmlformats.org/officeDocument/2006/relationships/slide" Target="/ppt/slides/slide6.xml" Id="Rbbf21b6a181342b4" /><Relationship Type="http://schemas.openxmlformats.org/officeDocument/2006/relationships/slide" Target="/ppt/slides/slide7.xml" Id="R41bf7778320a40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da3983dfb40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c05a5f850416e" /><Relationship Type="http://schemas.openxmlformats.org/officeDocument/2006/relationships/theme" Target="/ppt/slideMasters/theme/theme1.xml" Id="Ra81bb54edae744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1c05a5f85041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4d00516a548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d19ba3e3748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6e2d4ffab4a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61e3113f144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28aa992d946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8871225d24c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e28b45a5a4b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REITAN PRIVATE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REITAN PRIVATE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311 234 000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3 687 107 000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3 779 149 000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915 990 487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